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64" r:id="rId9"/>
    <p:sldId id="269" r:id="rId10"/>
    <p:sldId id="267" r:id="rId11"/>
    <p:sldId id="268" r:id="rId12"/>
    <p:sldId id="27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Slide" id="{9A33235B-5C4E-482F-8AF2-3E26E6C59D3F}">
          <p14:sldIdLst>
            <p14:sldId id="256"/>
          </p14:sldIdLst>
        </p14:section>
        <p14:section name="Executive Summary" id="{10DD4C88-DE13-43C8-98AC-BBCF54348B08}">
          <p14:sldIdLst>
            <p14:sldId id="257"/>
          </p14:sldIdLst>
        </p14:section>
        <p14:section name="Problem Statement" id="{1F885D43-D006-4C81-8EB1-A876016FB91C}">
          <p14:sldIdLst>
            <p14:sldId id="258"/>
          </p14:sldIdLst>
        </p14:section>
        <p14:section name="Proposed Solution" id="{21843904-B4BC-428D-BC96-71AA7D705419}">
          <p14:sldIdLst>
            <p14:sldId id="259"/>
          </p14:sldIdLst>
        </p14:section>
        <p14:section name="User Journey" id="{44034975-CA32-4503-9BD6-99AE9327398E}">
          <p14:sldIdLst>
            <p14:sldId id="260"/>
          </p14:sldIdLst>
        </p14:section>
        <p14:section name="Prototype Demo" id="{3C7F201F-8A73-4224-A130-7D4E57E1D2DA}">
          <p14:sldIdLst>
            <p14:sldId id="262"/>
          </p14:sldIdLst>
        </p14:section>
        <p14:section name="Benefits" id="{028809CA-0AFB-47A1-8B03-22ED7F8580B6}">
          <p14:sldIdLst>
            <p14:sldId id="263"/>
          </p14:sldIdLst>
        </p14:section>
        <p14:section name="Feature Priority" id="{304A2835-084E-4CF6-8EC3-15E6A934C474}">
          <p14:sldIdLst>
            <p14:sldId id="264"/>
          </p14:sldIdLst>
        </p14:section>
        <p14:section name="Risks and Metrics" id="{AF02807E-75E9-428B-9175-FA70CA6E03B1}">
          <p14:sldIdLst>
            <p14:sldId id="269"/>
          </p14:sldIdLst>
        </p14:section>
        <p14:section name="Call to Action" id="{B49160D7-03C4-416E-81CB-3BF146503014}">
          <p14:sldIdLst>
            <p14:sldId id="267"/>
          </p14:sldIdLst>
        </p14:section>
        <p14:section name="Reference" id="{BCA5790E-2C5B-4264-9785-7230833C1F6B}">
          <p14:sldIdLst>
            <p14:sldId id="268"/>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79F885-C022-4BA2-8025-638CE39FF6F0}" v="125" dt="2025-06-04T21:52:18.7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660"/>
  </p:normalViewPr>
  <p:slideViewPr>
    <p:cSldViewPr snapToGrid="0">
      <p:cViewPr varScale="1">
        <p:scale>
          <a:sx n="95" d="100"/>
          <a:sy n="95" d="100"/>
        </p:scale>
        <p:origin x="67"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e H" userId="6e4cc4a2bf18343d" providerId="LiveId" clId="{5479F885-C022-4BA2-8025-638CE39FF6F0}"/>
    <pc:docChg chg="undo custSel addSld delSld modSld sldOrd addSection delSection modSection">
      <pc:chgData name="Dave H" userId="6e4cc4a2bf18343d" providerId="LiveId" clId="{5479F885-C022-4BA2-8025-638CE39FF6F0}" dt="2025-06-05T02:28:03.182" v="665" actId="20577"/>
      <pc:docMkLst>
        <pc:docMk/>
      </pc:docMkLst>
      <pc:sldChg chg="addSp delSp modSp mod setBg addAnim delAnim modAnim setClrOvrMap">
        <pc:chgData name="Dave H" userId="6e4cc4a2bf18343d" providerId="LiveId" clId="{5479F885-C022-4BA2-8025-638CE39FF6F0}" dt="2025-05-09T08:24:11.381" v="430" actId="26606"/>
        <pc:sldMkLst>
          <pc:docMk/>
          <pc:sldMk cId="282691202" sldId="256"/>
        </pc:sldMkLst>
        <pc:spChg chg="mod ord">
          <ac:chgData name="Dave H" userId="6e4cc4a2bf18343d" providerId="LiveId" clId="{5479F885-C022-4BA2-8025-638CE39FF6F0}" dt="2025-05-09T08:24:11.381" v="430" actId="26606"/>
          <ac:spMkLst>
            <pc:docMk/>
            <pc:sldMk cId="282691202" sldId="256"/>
            <ac:spMk id="2" creationId="{695BE72B-7ABD-BEEB-7508-10A975C61B2E}"/>
          </ac:spMkLst>
        </pc:spChg>
        <pc:spChg chg="add">
          <ac:chgData name="Dave H" userId="6e4cc4a2bf18343d" providerId="LiveId" clId="{5479F885-C022-4BA2-8025-638CE39FF6F0}" dt="2025-05-09T08:24:11.381" v="430" actId="26606"/>
          <ac:spMkLst>
            <pc:docMk/>
            <pc:sldMk cId="282691202" sldId="256"/>
            <ac:spMk id="16421" creationId="{0671A8AE-40A1-4631-A6B8-581AFF065482}"/>
          </ac:spMkLst>
        </pc:spChg>
        <pc:spChg chg="add">
          <ac:chgData name="Dave H" userId="6e4cc4a2bf18343d" providerId="LiveId" clId="{5479F885-C022-4BA2-8025-638CE39FF6F0}" dt="2025-05-09T08:24:11.381" v="430" actId="26606"/>
          <ac:spMkLst>
            <pc:docMk/>
            <pc:sldMk cId="282691202" sldId="256"/>
            <ac:spMk id="16423" creationId="{AB58EF07-17C2-48CF-ABB0-EEF1F17CB8F0}"/>
          </ac:spMkLst>
        </pc:spChg>
        <pc:spChg chg="add">
          <ac:chgData name="Dave H" userId="6e4cc4a2bf18343d" providerId="LiveId" clId="{5479F885-C022-4BA2-8025-638CE39FF6F0}" dt="2025-05-09T08:24:11.381" v="430" actId="26606"/>
          <ac:spMkLst>
            <pc:docMk/>
            <pc:sldMk cId="282691202" sldId="256"/>
            <ac:spMk id="16425" creationId="{AF2F604E-43BE-4DC3-B983-E071523364F8}"/>
          </ac:spMkLst>
        </pc:spChg>
        <pc:spChg chg="add">
          <ac:chgData name="Dave H" userId="6e4cc4a2bf18343d" providerId="LiveId" clId="{5479F885-C022-4BA2-8025-638CE39FF6F0}" dt="2025-05-09T08:24:11.381" v="430" actId="26606"/>
          <ac:spMkLst>
            <pc:docMk/>
            <pc:sldMk cId="282691202" sldId="256"/>
            <ac:spMk id="16427" creationId="{08C9B587-E65E-4B52-B37C-ABEBB6E87928}"/>
          </ac:spMkLst>
        </pc:spChg>
        <pc:picChg chg="add mod">
          <ac:chgData name="Dave H" userId="6e4cc4a2bf18343d" providerId="LiveId" clId="{5479F885-C022-4BA2-8025-638CE39FF6F0}" dt="2025-05-09T08:24:11.381" v="430" actId="26606"/>
          <ac:picMkLst>
            <pc:docMk/>
            <pc:sldMk cId="282691202" sldId="256"/>
            <ac:picMk id="16386" creationId="{9E53D952-46FD-BD64-7304-947EC863A99A}"/>
          </ac:picMkLst>
        </pc:picChg>
      </pc:sldChg>
      <pc:sldChg chg="addSp delSp modSp mod ord modAnim">
        <pc:chgData name="Dave H" userId="6e4cc4a2bf18343d" providerId="LiveId" clId="{5479F885-C022-4BA2-8025-638CE39FF6F0}" dt="2025-06-05T02:27:44.157" v="646" actId="20577"/>
        <pc:sldMkLst>
          <pc:docMk/>
          <pc:sldMk cId="4164459274" sldId="257"/>
        </pc:sldMkLst>
        <pc:spChg chg="mod">
          <ac:chgData name="Dave H" userId="6e4cc4a2bf18343d" providerId="LiveId" clId="{5479F885-C022-4BA2-8025-638CE39FF6F0}" dt="2025-05-09T08:24:17.492" v="431" actId="26606"/>
          <ac:spMkLst>
            <pc:docMk/>
            <pc:sldMk cId="4164459274" sldId="257"/>
            <ac:spMk id="2" creationId="{D29CBECE-DCED-A6B2-AF3E-173E93484AD5}"/>
          </ac:spMkLst>
        </pc:spChg>
        <pc:spChg chg="mod">
          <ac:chgData name="Dave H" userId="6e4cc4a2bf18343d" providerId="LiveId" clId="{5479F885-C022-4BA2-8025-638CE39FF6F0}" dt="2025-06-05T02:27:44.157" v="646" actId="20577"/>
          <ac:spMkLst>
            <pc:docMk/>
            <pc:sldMk cId="4164459274" sldId="257"/>
            <ac:spMk id="4" creationId="{596B7CB9-7E73-8B2F-CA68-1DC1FF7FE105}"/>
          </ac:spMkLst>
        </pc:spChg>
        <pc:spChg chg="add">
          <ac:chgData name="Dave H" userId="6e4cc4a2bf18343d" providerId="LiveId" clId="{5479F885-C022-4BA2-8025-638CE39FF6F0}" dt="2025-05-09T08:24:28.608" v="432" actId="26606"/>
          <ac:spMkLst>
            <pc:docMk/>
            <pc:sldMk cId="4164459274" sldId="257"/>
            <ac:spMk id="47" creationId="{B95B9BA8-1D69-4796-85F5-B6D0BD52354B}"/>
          </ac:spMkLst>
        </pc:spChg>
        <pc:grpChg chg="add">
          <ac:chgData name="Dave H" userId="6e4cc4a2bf18343d" providerId="LiveId" clId="{5479F885-C022-4BA2-8025-638CE39FF6F0}" dt="2025-05-09T08:24:28.608" v="432" actId="26606"/>
          <ac:grpSpMkLst>
            <pc:docMk/>
            <pc:sldMk cId="4164459274" sldId="257"/>
            <ac:grpSpMk id="49" creationId="{D44E3F87-3D58-4B03-86B2-15A5C5B9C964}"/>
          </ac:grpSpMkLst>
        </pc:grpChg>
        <pc:picChg chg="mod ord">
          <ac:chgData name="Dave H" userId="6e4cc4a2bf18343d" providerId="LiveId" clId="{5479F885-C022-4BA2-8025-638CE39FF6F0}" dt="2025-05-09T08:24:28.608" v="432" actId="26606"/>
          <ac:picMkLst>
            <pc:docMk/>
            <pc:sldMk cId="4164459274" sldId="257"/>
            <ac:picMk id="6" creationId="{A73DCA18-02C8-0818-9AD5-2B17B2BEC730}"/>
          </ac:picMkLst>
        </pc:picChg>
      </pc:sldChg>
      <pc:sldChg chg="modSp mod modAnim">
        <pc:chgData name="Dave H" userId="6e4cc4a2bf18343d" providerId="LiveId" clId="{5479F885-C022-4BA2-8025-638CE39FF6F0}" dt="2025-06-05T02:28:03.182" v="665" actId="20577"/>
        <pc:sldMkLst>
          <pc:docMk/>
          <pc:sldMk cId="588766396" sldId="258"/>
        </pc:sldMkLst>
        <pc:spChg chg="mod">
          <ac:chgData name="Dave H" userId="6e4cc4a2bf18343d" providerId="LiveId" clId="{5479F885-C022-4BA2-8025-638CE39FF6F0}" dt="2025-06-05T02:28:03.182" v="665" actId="20577"/>
          <ac:spMkLst>
            <pc:docMk/>
            <pc:sldMk cId="588766396" sldId="258"/>
            <ac:spMk id="2" creationId="{EB931934-2A98-6AFF-6C10-E457462AE952}"/>
          </ac:spMkLst>
        </pc:spChg>
        <pc:spChg chg="mod">
          <ac:chgData name="Dave H" userId="6e4cc4a2bf18343d" providerId="LiveId" clId="{5479F885-C022-4BA2-8025-638CE39FF6F0}" dt="2025-06-04T02:43:28.415" v="601" actId="403"/>
          <ac:spMkLst>
            <pc:docMk/>
            <pc:sldMk cId="588766396" sldId="258"/>
            <ac:spMk id="4" creationId="{E42A26FD-DD5C-50CC-26B7-1612EB98BD6A}"/>
          </ac:spMkLst>
        </pc:spChg>
      </pc:sldChg>
      <pc:sldChg chg="addSp delSp modSp mod modAnim">
        <pc:chgData name="Dave H" userId="6e4cc4a2bf18343d" providerId="LiveId" clId="{5479F885-C022-4BA2-8025-638CE39FF6F0}" dt="2025-06-04T21:52:28.432" v="605" actId="20577"/>
        <pc:sldMkLst>
          <pc:docMk/>
          <pc:sldMk cId="2349064293" sldId="259"/>
        </pc:sldMkLst>
        <pc:spChg chg="mod">
          <ac:chgData name="Dave H" userId="6e4cc4a2bf18343d" providerId="LiveId" clId="{5479F885-C022-4BA2-8025-638CE39FF6F0}" dt="2025-05-09T08:24:39.750" v="435" actId="26606"/>
          <ac:spMkLst>
            <pc:docMk/>
            <pc:sldMk cId="2349064293" sldId="259"/>
            <ac:spMk id="2" creationId="{BAE8BD43-CAFF-E8AB-893E-245E136AB34F}"/>
          </ac:spMkLst>
        </pc:spChg>
        <pc:spChg chg="mod">
          <ac:chgData name="Dave H" userId="6e4cc4a2bf18343d" providerId="LiveId" clId="{5479F885-C022-4BA2-8025-638CE39FF6F0}" dt="2025-06-04T21:52:28.432" v="605" actId="20577"/>
          <ac:spMkLst>
            <pc:docMk/>
            <pc:sldMk cId="2349064293" sldId="259"/>
            <ac:spMk id="4" creationId="{3DA1F55F-EB15-2FEA-C780-D82EFC1C99C3}"/>
          </ac:spMkLst>
        </pc:spChg>
        <pc:spChg chg="add del">
          <ac:chgData name="Dave H" userId="6e4cc4a2bf18343d" providerId="LiveId" clId="{5479F885-C022-4BA2-8025-638CE39FF6F0}" dt="2025-05-09T08:24:39.750" v="435" actId="26606"/>
          <ac:spMkLst>
            <pc:docMk/>
            <pc:sldMk cId="2349064293" sldId="259"/>
            <ac:spMk id="15" creationId="{E3AF5D38-FFEB-42F9-A0FC-37D8A54F1B25}"/>
          </ac:spMkLst>
        </pc:spChg>
        <pc:grpChg chg="add del">
          <ac:chgData name="Dave H" userId="6e4cc4a2bf18343d" providerId="LiveId" clId="{5479F885-C022-4BA2-8025-638CE39FF6F0}" dt="2025-05-09T08:24:39.750" v="435" actId="26606"/>
          <ac:grpSpMkLst>
            <pc:docMk/>
            <pc:sldMk cId="2349064293" sldId="259"/>
            <ac:grpSpMk id="17" creationId="{A18E8AF0-57F3-4E67-AB90-C8DAC71353FE}"/>
          </ac:grpSpMkLst>
        </pc:grpChg>
        <pc:picChg chg="mod">
          <ac:chgData name="Dave H" userId="6e4cc4a2bf18343d" providerId="LiveId" clId="{5479F885-C022-4BA2-8025-638CE39FF6F0}" dt="2025-05-09T08:24:39.750" v="435" actId="26606"/>
          <ac:picMkLst>
            <pc:docMk/>
            <pc:sldMk cId="2349064293" sldId="259"/>
            <ac:picMk id="6" creationId="{98C9FF17-0CBF-2861-EBD0-BAC9CF7998DF}"/>
          </ac:picMkLst>
        </pc:picChg>
        <pc:picChg chg="mod">
          <ac:chgData name="Dave H" userId="6e4cc4a2bf18343d" providerId="LiveId" clId="{5479F885-C022-4BA2-8025-638CE39FF6F0}" dt="2025-05-09T08:24:39.750" v="435" actId="26606"/>
          <ac:picMkLst>
            <pc:docMk/>
            <pc:sldMk cId="2349064293" sldId="259"/>
            <ac:picMk id="8" creationId="{AE0E876A-BCF0-B801-A405-1BFA28D440C9}"/>
          </ac:picMkLst>
        </pc:picChg>
        <pc:picChg chg="mod">
          <ac:chgData name="Dave H" userId="6e4cc4a2bf18343d" providerId="LiveId" clId="{5479F885-C022-4BA2-8025-638CE39FF6F0}" dt="2025-05-09T08:24:39.750" v="435" actId="26606"/>
          <ac:picMkLst>
            <pc:docMk/>
            <pc:sldMk cId="2349064293" sldId="259"/>
            <ac:picMk id="10" creationId="{2FB91559-F862-EA00-852C-9E65A4201646}"/>
          </ac:picMkLst>
        </pc:picChg>
      </pc:sldChg>
      <pc:sldChg chg="modSp mod modAnim">
        <pc:chgData name="Dave H" userId="6e4cc4a2bf18343d" providerId="LiveId" clId="{5479F885-C022-4BA2-8025-638CE39FF6F0}" dt="2025-06-04T02:42:11.696" v="589" actId="14826"/>
        <pc:sldMkLst>
          <pc:docMk/>
          <pc:sldMk cId="1390257458" sldId="260"/>
        </pc:sldMkLst>
        <pc:spChg chg="mod">
          <ac:chgData name="Dave H" userId="6e4cc4a2bf18343d" providerId="LiveId" clId="{5479F885-C022-4BA2-8025-638CE39FF6F0}" dt="2025-05-23T02:54:20.685" v="515" actId="404"/>
          <ac:spMkLst>
            <pc:docMk/>
            <pc:sldMk cId="1390257458" sldId="260"/>
            <ac:spMk id="4" creationId="{4D259760-182E-59E3-9B7D-0EDB79887AA3}"/>
          </ac:spMkLst>
        </pc:spChg>
        <pc:picChg chg="mod">
          <ac:chgData name="Dave H" userId="6e4cc4a2bf18343d" providerId="LiveId" clId="{5479F885-C022-4BA2-8025-638CE39FF6F0}" dt="2025-06-04T02:42:11.696" v="589" actId="14826"/>
          <ac:picMkLst>
            <pc:docMk/>
            <pc:sldMk cId="1390257458" sldId="260"/>
            <ac:picMk id="6" creationId="{9B1F2832-BA0B-BC29-2D8B-B9350E9DD781}"/>
          </ac:picMkLst>
        </pc:picChg>
      </pc:sldChg>
      <pc:sldChg chg="addSp modSp mod modAnim">
        <pc:chgData name="Dave H" userId="6e4cc4a2bf18343d" providerId="LiveId" clId="{5479F885-C022-4BA2-8025-638CE39FF6F0}" dt="2025-06-02T17:07:08.941" v="588" actId="14826"/>
        <pc:sldMkLst>
          <pc:docMk/>
          <pc:sldMk cId="1377664935" sldId="262"/>
        </pc:sldMkLst>
        <pc:spChg chg="mod">
          <ac:chgData name="Dave H" userId="6e4cc4a2bf18343d" providerId="LiveId" clId="{5479F885-C022-4BA2-8025-638CE39FF6F0}" dt="2025-05-09T22:30:32.571" v="458" actId="20577"/>
          <ac:spMkLst>
            <pc:docMk/>
            <pc:sldMk cId="1377664935" sldId="262"/>
            <ac:spMk id="2" creationId="{28A6402B-3C99-2F31-CB7B-EACCFD6D8320}"/>
          </ac:spMkLst>
        </pc:spChg>
        <pc:spChg chg="mod">
          <ac:chgData name="Dave H" userId="6e4cc4a2bf18343d" providerId="LiveId" clId="{5479F885-C022-4BA2-8025-638CE39FF6F0}" dt="2025-05-23T02:55:37.373" v="548" actId="1076"/>
          <ac:spMkLst>
            <pc:docMk/>
            <pc:sldMk cId="1377664935" sldId="262"/>
            <ac:spMk id="5" creationId="{87CD47B1-62E6-3C66-CD0D-E5CBA66DC13B}"/>
          </ac:spMkLst>
        </pc:spChg>
        <pc:picChg chg="mod">
          <ac:chgData name="Dave H" userId="6e4cc4a2bf18343d" providerId="LiveId" clId="{5479F885-C022-4BA2-8025-638CE39FF6F0}" dt="2025-06-02T17:07:08.941" v="588" actId="14826"/>
          <ac:picMkLst>
            <pc:docMk/>
            <pc:sldMk cId="1377664935" sldId="262"/>
            <ac:picMk id="6" creationId="{850ED929-AE4F-03FB-515D-8D51711A6E52}"/>
          </ac:picMkLst>
        </pc:picChg>
      </pc:sldChg>
      <pc:sldChg chg="addSp delSp modSp mod modAnim">
        <pc:chgData name="Dave H" userId="6e4cc4a2bf18343d" providerId="LiveId" clId="{5479F885-C022-4BA2-8025-638CE39FF6F0}" dt="2025-05-23T02:56:16.967" v="551" actId="1076"/>
        <pc:sldMkLst>
          <pc:docMk/>
          <pc:sldMk cId="3447645375" sldId="263"/>
        </pc:sldMkLst>
        <pc:spChg chg="mod">
          <ac:chgData name="Dave H" userId="6e4cc4a2bf18343d" providerId="LiveId" clId="{5479F885-C022-4BA2-8025-638CE39FF6F0}" dt="2025-05-23T02:56:16.967" v="551" actId="1076"/>
          <ac:spMkLst>
            <pc:docMk/>
            <pc:sldMk cId="3447645375" sldId="263"/>
            <ac:spMk id="2" creationId="{BADBECFC-D4BF-8481-4C4F-67BC315DA1CA}"/>
          </ac:spMkLst>
        </pc:spChg>
        <pc:spChg chg="mod">
          <ac:chgData name="Dave H" userId="6e4cc4a2bf18343d" providerId="LiveId" clId="{5479F885-C022-4BA2-8025-638CE39FF6F0}" dt="2025-05-23T02:55:57.415" v="550" actId="1076"/>
          <ac:spMkLst>
            <pc:docMk/>
            <pc:sldMk cId="3447645375" sldId="263"/>
            <ac:spMk id="4" creationId="{765E8036-2B28-B4D1-7886-5AF0B305F612}"/>
          </ac:spMkLst>
        </pc:spChg>
        <pc:spChg chg="add">
          <ac:chgData name="Dave H" userId="6e4cc4a2bf18343d" providerId="LiveId" clId="{5479F885-C022-4BA2-8025-638CE39FF6F0}" dt="2025-05-09T08:28:33.949" v="455" actId="26606"/>
          <ac:spMkLst>
            <pc:docMk/>
            <pc:sldMk cId="3447645375" sldId="263"/>
            <ac:spMk id="6167" creationId="{9AA72BD9-2C5A-4EDC-931F-5AA08EACA0F3}"/>
          </ac:spMkLst>
        </pc:spChg>
        <pc:spChg chg="add">
          <ac:chgData name="Dave H" userId="6e4cc4a2bf18343d" providerId="LiveId" clId="{5479F885-C022-4BA2-8025-638CE39FF6F0}" dt="2025-05-09T08:28:33.949" v="455" actId="26606"/>
          <ac:spMkLst>
            <pc:docMk/>
            <pc:sldMk cId="3447645375" sldId="263"/>
            <ac:spMk id="6168" creationId="{DD3981AC-7B61-4947-BCF3-F7AA7FA385B9}"/>
          </ac:spMkLst>
        </pc:spChg>
        <pc:spChg chg="add">
          <ac:chgData name="Dave H" userId="6e4cc4a2bf18343d" providerId="LiveId" clId="{5479F885-C022-4BA2-8025-638CE39FF6F0}" dt="2025-05-09T08:28:33.949" v="455" actId="26606"/>
          <ac:spMkLst>
            <pc:docMk/>
            <pc:sldMk cId="3447645375" sldId="263"/>
            <ac:spMk id="6169" creationId="{55D4142C-5077-457F-A6AD-3FECFDB39685}"/>
          </ac:spMkLst>
        </pc:spChg>
        <pc:spChg chg="add">
          <ac:chgData name="Dave H" userId="6e4cc4a2bf18343d" providerId="LiveId" clId="{5479F885-C022-4BA2-8025-638CE39FF6F0}" dt="2025-05-09T08:28:33.949" v="455" actId="26606"/>
          <ac:spMkLst>
            <pc:docMk/>
            <pc:sldMk cId="3447645375" sldId="263"/>
            <ac:spMk id="6170" creationId="{7A5F0580-5EE9-419F-96EE-B6529EF6E7D0}"/>
          </ac:spMkLst>
        </pc:spChg>
        <pc:picChg chg="add mod ord">
          <ac:chgData name="Dave H" userId="6e4cc4a2bf18343d" providerId="LiveId" clId="{5479F885-C022-4BA2-8025-638CE39FF6F0}" dt="2025-05-09T08:28:38.997" v="457" actId="962"/>
          <ac:picMkLst>
            <pc:docMk/>
            <pc:sldMk cId="3447645375" sldId="263"/>
            <ac:picMk id="6149" creationId="{E8348B49-1754-9E93-C864-B79D18C5E119}"/>
          </ac:picMkLst>
        </pc:picChg>
      </pc:sldChg>
      <pc:sldChg chg="addSp delSp modSp new add del mod setBg modAnim">
        <pc:chgData name="Dave H" userId="6e4cc4a2bf18343d" providerId="LiveId" clId="{5479F885-C022-4BA2-8025-638CE39FF6F0}" dt="2025-05-23T02:56:30.844" v="552" actId="255"/>
        <pc:sldMkLst>
          <pc:docMk/>
          <pc:sldMk cId="1342947089" sldId="264"/>
        </pc:sldMkLst>
        <pc:spChg chg="mod">
          <ac:chgData name="Dave H" userId="6e4cc4a2bf18343d" providerId="LiveId" clId="{5479F885-C022-4BA2-8025-638CE39FF6F0}" dt="2025-05-23T02:49:28.452" v="491" actId="20577"/>
          <ac:spMkLst>
            <pc:docMk/>
            <pc:sldMk cId="1342947089" sldId="264"/>
            <ac:spMk id="2" creationId="{5B73763C-3183-91E0-6B21-40F8C8BE3B2C}"/>
          </ac:spMkLst>
        </pc:spChg>
        <pc:spChg chg="add mod ord">
          <ac:chgData name="Dave H" userId="6e4cc4a2bf18343d" providerId="LiveId" clId="{5479F885-C022-4BA2-8025-638CE39FF6F0}" dt="2025-05-23T02:56:30.844" v="552" actId="255"/>
          <ac:spMkLst>
            <pc:docMk/>
            <pc:sldMk cId="1342947089" sldId="264"/>
            <ac:spMk id="4" creationId="{F46B97B1-6EA1-F247-4477-2503FBBD33A4}"/>
          </ac:spMkLst>
        </pc:spChg>
        <pc:spChg chg="add">
          <ac:chgData name="Dave H" userId="6e4cc4a2bf18343d" providerId="LiveId" clId="{5479F885-C022-4BA2-8025-638CE39FF6F0}" dt="2025-05-09T07:11:03.468" v="193" actId="26606"/>
          <ac:spMkLst>
            <pc:docMk/>
            <pc:sldMk cId="1342947089" sldId="264"/>
            <ac:spMk id="61" creationId="{B95B9BA8-1D69-4796-85F5-B6D0BD52354B}"/>
          </ac:spMkLst>
        </pc:spChg>
        <pc:grpChg chg="add">
          <ac:chgData name="Dave H" userId="6e4cc4a2bf18343d" providerId="LiveId" clId="{5479F885-C022-4BA2-8025-638CE39FF6F0}" dt="2025-05-09T07:11:03.468" v="193" actId="26606"/>
          <ac:grpSpMkLst>
            <pc:docMk/>
            <pc:sldMk cId="1342947089" sldId="264"/>
            <ac:grpSpMk id="62" creationId="{36AB285A-81F9-42F0-A9FD-0058EB46EFDF}"/>
          </ac:grpSpMkLst>
        </pc:grpChg>
        <pc:picChg chg="add mod ord">
          <ac:chgData name="Dave H" userId="6e4cc4a2bf18343d" providerId="LiveId" clId="{5479F885-C022-4BA2-8025-638CE39FF6F0}" dt="2025-05-09T07:11:21.478" v="199" actId="1076"/>
          <ac:picMkLst>
            <pc:docMk/>
            <pc:sldMk cId="1342947089" sldId="264"/>
            <ac:picMk id="6" creationId="{8F19282C-7DB5-3B34-7BC0-CF5B0E407717}"/>
          </ac:picMkLst>
        </pc:picChg>
      </pc:sldChg>
      <pc:sldChg chg="addSp delSp modSp new del mod">
        <pc:chgData name="Dave H" userId="6e4cc4a2bf18343d" providerId="LiveId" clId="{5479F885-C022-4BA2-8025-638CE39FF6F0}" dt="2025-05-09T07:19:56.661" v="201" actId="47"/>
        <pc:sldMkLst>
          <pc:docMk/>
          <pc:sldMk cId="3009623678" sldId="265"/>
        </pc:sldMkLst>
      </pc:sldChg>
      <pc:sldChg chg="addSp delSp modSp new del mod setBg modAnim">
        <pc:chgData name="Dave H" userId="6e4cc4a2bf18343d" providerId="LiveId" clId="{5479F885-C022-4BA2-8025-638CE39FF6F0}" dt="2025-05-23T02:50:44.027" v="492" actId="47"/>
        <pc:sldMkLst>
          <pc:docMk/>
          <pc:sldMk cId="2257468743" sldId="266"/>
        </pc:sldMkLst>
      </pc:sldChg>
      <pc:sldChg chg="addSp delSp modSp new mod ord setBg modAnim">
        <pc:chgData name="Dave H" userId="6e4cc4a2bf18343d" providerId="LiveId" clId="{5479F885-C022-4BA2-8025-638CE39FF6F0}" dt="2025-05-23T02:58:00.494" v="567" actId="1076"/>
        <pc:sldMkLst>
          <pc:docMk/>
          <pc:sldMk cId="3544751840" sldId="267"/>
        </pc:sldMkLst>
        <pc:spChg chg="mod">
          <ac:chgData name="Dave H" userId="6e4cc4a2bf18343d" providerId="LiveId" clId="{5479F885-C022-4BA2-8025-638CE39FF6F0}" dt="2025-05-23T02:58:00.494" v="567" actId="1076"/>
          <ac:spMkLst>
            <pc:docMk/>
            <pc:sldMk cId="3544751840" sldId="267"/>
            <ac:spMk id="2" creationId="{5745FD44-C5E5-4A5C-C9F8-BFC2115CF4D5}"/>
          </ac:spMkLst>
        </pc:spChg>
        <pc:spChg chg="add mod">
          <ac:chgData name="Dave H" userId="6e4cc4a2bf18343d" providerId="LiveId" clId="{5479F885-C022-4BA2-8025-638CE39FF6F0}" dt="2025-05-23T02:53:26.805" v="500" actId="20577"/>
          <ac:spMkLst>
            <pc:docMk/>
            <pc:sldMk cId="3544751840" sldId="267"/>
            <ac:spMk id="4" creationId="{B313D2C9-2EDC-E5B7-A3C8-E9BB811A1ED1}"/>
          </ac:spMkLst>
        </pc:spChg>
        <pc:spChg chg="add">
          <ac:chgData name="Dave H" userId="6e4cc4a2bf18343d" providerId="LiveId" clId="{5479F885-C022-4BA2-8025-638CE39FF6F0}" dt="2025-05-09T08:27:33.905" v="444" actId="26606"/>
          <ac:spMkLst>
            <pc:docMk/>
            <pc:sldMk cId="3544751840" sldId="267"/>
            <ac:spMk id="9228" creationId="{9AA72BD9-2C5A-4EDC-931F-5AA08EACA0F3}"/>
          </ac:spMkLst>
        </pc:spChg>
        <pc:spChg chg="add">
          <ac:chgData name="Dave H" userId="6e4cc4a2bf18343d" providerId="LiveId" clId="{5479F885-C022-4BA2-8025-638CE39FF6F0}" dt="2025-05-09T08:27:33.905" v="444" actId="26606"/>
          <ac:spMkLst>
            <pc:docMk/>
            <pc:sldMk cId="3544751840" sldId="267"/>
            <ac:spMk id="9230" creationId="{DD3981AC-7B61-4947-BCF3-F7AA7FA385B9}"/>
          </ac:spMkLst>
        </pc:spChg>
        <pc:spChg chg="add">
          <ac:chgData name="Dave H" userId="6e4cc4a2bf18343d" providerId="LiveId" clId="{5479F885-C022-4BA2-8025-638CE39FF6F0}" dt="2025-05-09T08:27:33.905" v="444" actId="26606"/>
          <ac:spMkLst>
            <pc:docMk/>
            <pc:sldMk cId="3544751840" sldId="267"/>
            <ac:spMk id="9232" creationId="{55D4142C-5077-457F-A6AD-3FECFDB39685}"/>
          </ac:spMkLst>
        </pc:spChg>
        <pc:spChg chg="add">
          <ac:chgData name="Dave H" userId="6e4cc4a2bf18343d" providerId="LiveId" clId="{5479F885-C022-4BA2-8025-638CE39FF6F0}" dt="2025-05-09T08:27:33.905" v="444" actId="26606"/>
          <ac:spMkLst>
            <pc:docMk/>
            <pc:sldMk cId="3544751840" sldId="267"/>
            <ac:spMk id="9234" creationId="{7A5F0580-5EE9-419F-96EE-B6529EF6E7D0}"/>
          </ac:spMkLst>
        </pc:spChg>
        <pc:picChg chg="add mod ord">
          <ac:chgData name="Dave H" userId="6e4cc4a2bf18343d" providerId="LiveId" clId="{5479F885-C022-4BA2-8025-638CE39FF6F0}" dt="2025-05-23T02:51:16.578" v="494" actId="1076"/>
          <ac:picMkLst>
            <pc:docMk/>
            <pc:sldMk cId="3544751840" sldId="267"/>
            <ac:picMk id="9223" creationId="{39D4CC0E-88A9-31EA-FF33-16684DD0461B}"/>
          </ac:picMkLst>
        </pc:picChg>
      </pc:sldChg>
      <pc:sldChg chg="addSp delSp modSp new mod ord setBg modAnim">
        <pc:chgData name="Dave H" userId="6e4cc4a2bf18343d" providerId="LiveId" clId="{5479F885-C022-4BA2-8025-638CE39FF6F0}" dt="2025-05-23T03:00:34.783" v="576"/>
        <pc:sldMkLst>
          <pc:docMk/>
          <pc:sldMk cId="3000510967" sldId="268"/>
        </pc:sldMkLst>
        <pc:spChg chg="mod">
          <ac:chgData name="Dave H" userId="6e4cc4a2bf18343d" providerId="LiveId" clId="{5479F885-C022-4BA2-8025-638CE39FF6F0}" dt="2025-05-09T08:25:10.727" v="437" actId="26606"/>
          <ac:spMkLst>
            <pc:docMk/>
            <pc:sldMk cId="3000510967" sldId="268"/>
            <ac:spMk id="2" creationId="{35D1B325-6C2D-E522-F963-0600A04C3C58}"/>
          </ac:spMkLst>
        </pc:spChg>
        <pc:spChg chg="add mod">
          <ac:chgData name="Dave H" userId="6e4cc4a2bf18343d" providerId="LiveId" clId="{5479F885-C022-4BA2-8025-638CE39FF6F0}" dt="2025-05-09T08:25:10.727" v="437" actId="26606"/>
          <ac:spMkLst>
            <pc:docMk/>
            <pc:sldMk cId="3000510967" sldId="268"/>
            <ac:spMk id="4" creationId="{F7DF83DF-DE00-3803-2033-50F70F045838}"/>
          </ac:spMkLst>
        </pc:spChg>
        <pc:spChg chg="add">
          <ac:chgData name="Dave H" userId="6e4cc4a2bf18343d" providerId="LiveId" clId="{5479F885-C022-4BA2-8025-638CE39FF6F0}" dt="2025-05-09T08:25:10.727" v="437" actId="26606"/>
          <ac:spMkLst>
            <pc:docMk/>
            <pc:sldMk cId="3000510967" sldId="268"/>
            <ac:spMk id="32" creationId="{9AA72BD9-2C5A-4EDC-931F-5AA08EACA0F3}"/>
          </ac:spMkLst>
        </pc:spChg>
        <pc:spChg chg="add">
          <ac:chgData name="Dave H" userId="6e4cc4a2bf18343d" providerId="LiveId" clId="{5479F885-C022-4BA2-8025-638CE39FF6F0}" dt="2025-05-09T08:25:10.727" v="437" actId="26606"/>
          <ac:spMkLst>
            <pc:docMk/>
            <pc:sldMk cId="3000510967" sldId="268"/>
            <ac:spMk id="34" creationId="{DD3981AC-7B61-4947-BCF3-F7AA7FA385B9}"/>
          </ac:spMkLst>
        </pc:spChg>
        <pc:spChg chg="add">
          <ac:chgData name="Dave H" userId="6e4cc4a2bf18343d" providerId="LiveId" clId="{5479F885-C022-4BA2-8025-638CE39FF6F0}" dt="2025-05-09T08:25:10.727" v="437" actId="26606"/>
          <ac:spMkLst>
            <pc:docMk/>
            <pc:sldMk cId="3000510967" sldId="268"/>
            <ac:spMk id="36" creationId="{55D4142C-5077-457F-A6AD-3FECFDB39685}"/>
          </ac:spMkLst>
        </pc:spChg>
        <pc:spChg chg="add">
          <ac:chgData name="Dave H" userId="6e4cc4a2bf18343d" providerId="LiveId" clId="{5479F885-C022-4BA2-8025-638CE39FF6F0}" dt="2025-05-09T08:25:10.727" v="437" actId="26606"/>
          <ac:spMkLst>
            <pc:docMk/>
            <pc:sldMk cId="3000510967" sldId="268"/>
            <ac:spMk id="38" creationId="{7A5F0580-5EE9-419F-96EE-B6529EF6E7D0}"/>
          </ac:spMkLst>
        </pc:spChg>
        <pc:picChg chg="add mod ord">
          <ac:chgData name="Dave H" userId="6e4cc4a2bf18343d" providerId="LiveId" clId="{5479F885-C022-4BA2-8025-638CE39FF6F0}" dt="2025-05-09T08:25:10.727" v="437" actId="26606"/>
          <ac:picMkLst>
            <pc:docMk/>
            <pc:sldMk cId="3000510967" sldId="268"/>
            <ac:picMk id="6" creationId="{D35292C7-9231-92DE-1090-DF0D6621BDC2}"/>
          </ac:picMkLst>
        </pc:picChg>
      </pc:sldChg>
      <pc:sldChg chg="new del ord">
        <pc:chgData name="Dave H" userId="6e4cc4a2bf18343d" providerId="LiveId" clId="{5479F885-C022-4BA2-8025-638CE39FF6F0}" dt="2025-05-09T08:09:39.175" v="304" actId="47"/>
        <pc:sldMkLst>
          <pc:docMk/>
          <pc:sldMk cId="1781483039" sldId="269"/>
        </pc:sldMkLst>
      </pc:sldChg>
      <pc:sldChg chg="addSp delSp modSp new mod setBg modAnim">
        <pc:chgData name="Dave H" userId="6e4cc4a2bf18343d" providerId="LiveId" clId="{5479F885-C022-4BA2-8025-638CE39FF6F0}" dt="2025-05-09T08:22:50.870" v="414"/>
        <pc:sldMkLst>
          <pc:docMk/>
          <pc:sldMk cId="2453981043" sldId="269"/>
        </pc:sldMkLst>
        <pc:spChg chg="mod">
          <ac:chgData name="Dave H" userId="6e4cc4a2bf18343d" providerId="LiveId" clId="{5479F885-C022-4BA2-8025-638CE39FF6F0}" dt="2025-05-09T08:11:54.229" v="321" actId="26606"/>
          <ac:spMkLst>
            <pc:docMk/>
            <pc:sldMk cId="2453981043" sldId="269"/>
            <ac:spMk id="2" creationId="{25726708-65BE-ED38-D613-81B0F0684308}"/>
          </ac:spMkLst>
        </pc:spChg>
        <pc:spChg chg="add mod ord">
          <ac:chgData name="Dave H" userId="6e4cc4a2bf18343d" providerId="LiveId" clId="{5479F885-C022-4BA2-8025-638CE39FF6F0}" dt="2025-05-09T08:12:05.102" v="330" actId="403"/>
          <ac:spMkLst>
            <pc:docMk/>
            <pc:sldMk cId="2453981043" sldId="269"/>
            <ac:spMk id="4" creationId="{AFDE5303-FCC4-25E5-D027-4FD4A00F66FE}"/>
          </ac:spMkLst>
        </pc:spChg>
        <pc:spChg chg="add">
          <ac:chgData name="Dave H" userId="6e4cc4a2bf18343d" providerId="LiveId" clId="{5479F885-C022-4BA2-8025-638CE39FF6F0}" dt="2025-05-09T08:11:54.229" v="321" actId="26606"/>
          <ac:spMkLst>
            <pc:docMk/>
            <pc:sldMk cId="2453981043" sldId="269"/>
            <ac:spMk id="11" creationId="{B95B9BA8-1D69-4796-85F5-B6D0BD52354B}"/>
          </ac:spMkLst>
        </pc:spChg>
        <pc:grpChg chg="add">
          <ac:chgData name="Dave H" userId="6e4cc4a2bf18343d" providerId="LiveId" clId="{5479F885-C022-4BA2-8025-638CE39FF6F0}" dt="2025-05-09T08:11:54.229" v="321" actId="26606"/>
          <ac:grpSpMkLst>
            <pc:docMk/>
            <pc:sldMk cId="2453981043" sldId="269"/>
            <ac:grpSpMk id="13" creationId="{CC09AFE8-9934-40C0-A058-4008A3B197E7}"/>
          </ac:grpSpMkLst>
        </pc:grpChg>
        <pc:picChg chg="add mod">
          <ac:chgData name="Dave H" userId="6e4cc4a2bf18343d" providerId="LiveId" clId="{5479F885-C022-4BA2-8025-638CE39FF6F0}" dt="2025-05-09T08:11:58.073" v="323" actId="962"/>
          <ac:picMkLst>
            <pc:docMk/>
            <pc:sldMk cId="2453981043" sldId="269"/>
            <ac:picMk id="6" creationId="{E28C658A-C3F1-113E-F05E-24E076E9B820}"/>
          </ac:picMkLst>
        </pc:picChg>
      </pc:sldChg>
      <pc:sldChg chg="addSp delSp modSp new del mod">
        <pc:chgData name="Dave H" userId="6e4cc4a2bf18343d" providerId="LiveId" clId="{5479F885-C022-4BA2-8025-638CE39FF6F0}" dt="2025-05-09T08:08:56.038" v="292" actId="680"/>
        <pc:sldMkLst>
          <pc:docMk/>
          <pc:sldMk cId="4040772352" sldId="269"/>
        </pc:sldMkLst>
      </pc:sldChg>
      <pc:sldChg chg="addSp delSp modSp new mod ord setBg addAnim setClrOvrMap">
        <pc:chgData name="Dave H" userId="6e4cc4a2bf18343d" providerId="LiveId" clId="{5479F885-C022-4BA2-8025-638CE39FF6F0}" dt="2025-05-23T03:00:40.696" v="578"/>
        <pc:sldMkLst>
          <pc:docMk/>
          <pc:sldMk cId="3941889683" sldId="270"/>
        </pc:sldMkLst>
        <pc:spChg chg="mod ord">
          <ac:chgData name="Dave H" userId="6e4cc4a2bf18343d" providerId="LiveId" clId="{5479F885-C022-4BA2-8025-638CE39FF6F0}" dt="2025-05-09T08:25:19.840" v="439" actId="26606"/>
          <ac:spMkLst>
            <pc:docMk/>
            <pc:sldMk cId="3941889683" sldId="270"/>
            <ac:spMk id="2" creationId="{DC7E98E6-11DF-E98E-A141-5F519AC82D9A}"/>
          </ac:spMkLst>
        </pc:spChg>
        <pc:spChg chg="add">
          <ac:chgData name="Dave H" userId="6e4cc4a2bf18343d" providerId="LiveId" clId="{5479F885-C022-4BA2-8025-638CE39FF6F0}" dt="2025-05-09T08:17:30.485" v="361"/>
          <ac:spMkLst>
            <pc:docMk/>
            <pc:sldMk cId="3941889683" sldId="270"/>
            <ac:spMk id="4" creationId="{FCA8E723-49ED-DB83-1A97-78679B5C0377}"/>
          </ac:spMkLst>
        </pc:spChg>
        <pc:spChg chg="add">
          <ac:chgData name="Dave H" userId="6e4cc4a2bf18343d" providerId="LiveId" clId="{5479F885-C022-4BA2-8025-638CE39FF6F0}" dt="2025-05-09T08:25:19.840" v="439" actId="26606"/>
          <ac:spMkLst>
            <pc:docMk/>
            <pc:sldMk cId="3941889683" sldId="270"/>
            <ac:spMk id="15406" creationId="{526E0BFB-CDF1-4990-8C11-AC849311E0A8}"/>
          </ac:spMkLst>
        </pc:spChg>
        <pc:spChg chg="add">
          <ac:chgData name="Dave H" userId="6e4cc4a2bf18343d" providerId="LiveId" clId="{5479F885-C022-4BA2-8025-638CE39FF6F0}" dt="2025-05-09T08:25:19.840" v="439" actId="26606"/>
          <ac:spMkLst>
            <pc:docMk/>
            <pc:sldMk cId="3941889683" sldId="270"/>
            <ac:spMk id="15408" creationId="{6069A1F8-9BEB-4786-9694-FC48B2D75D21}"/>
          </ac:spMkLst>
        </pc:spChg>
        <pc:spChg chg="add">
          <ac:chgData name="Dave H" userId="6e4cc4a2bf18343d" providerId="LiveId" clId="{5479F885-C022-4BA2-8025-638CE39FF6F0}" dt="2025-05-09T08:25:19.840" v="439" actId="26606"/>
          <ac:spMkLst>
            <pc:docMk/>
            <pc:sldMk cId="3941889683" sldId="270"/>
            <ac:spMk id="15410" creationId="{AF2F604E-43BE-4DC3-B983-E071523364F8}"/>
          </ac:spMkLst>
        </pc:spChg>
        <pc:spChg chg="add">
          <ac:chgData name="Dave H" userId="6e4cc4a2bf18343d" providerId="LiveId" clId="{5479F885-C022-4BA2-8025-638CE39FF6F0}" dt="2025-05-09T08:25:19.840" v="439" actId="26606"/>
          <ac:spMkLst>
            <pc:docMk/>
            <pc:sldMk cId="3941889683" sldId="270"/>
            <ac:spMk id="15412" creationId="{08C9B587-E65E-4B52-B37C-ABEBB6E87928}"/>
          </ac:spMkLst>
        </pc:spChg>
        <pc:picChg chg="add mod ord">
          <ac:chgData name="Dave H" userId="6e4cc4a2bf18343d" providerId="LiveId" clId="{5479F885-C022-4BA2-8025-638CE39FF6F0}" dt="2025-05-09T08:25:19.840" v="439" actId="26606"/>
          <ac:picMkLst>
            <pc:docMk/>
            <pc:sldMk cId="3941889683" sldId="270"/>
            <ac:picMk id="15368" creationId="{EAA59214-C3A8-DB85-82F4-A83FAD0C0325}"/>
          </ac:picMkLst>
        </pc:picChg>
      </pc:sldChg>
    </pc:docChg>
  </pc:docChgLst>
</pc:chgInfo>
</file>

<file path=ppt/media/image1.jpeg>
</file>

<file path=ppt/media/image10.jpeg>
</file>

<file path=ppt/media/image11.png>
</file>

<file path=ppt/media/image12.png>
</file>

<file path=ppt/media/image13.png>
</file>

<file path=ppt/media/image14.png>
</file>

<file path=ppt/media/image2.jpe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FE4AC-E705-32C8-B3EC-D418BA54ABC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BC8DC7-5B88-32F0-F21D-159F7AABD6C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5060257-2978-8338-D800-3082612D5E08}"/>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5" name="Footer Placeholder 4">
            <a:extLst>
              <a:ext uri="{FF2B5EF4-FFF2-40B4-BE49-F238E27FC236}">
                <a16:creationId xmlns:a16="http://schemas.microsoft.com/office/drawing/2014/main" id="{94022A9D-39EA-2402-D4B2-ADDA3D3CE4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240B3B-FC81-A0D4-045C-345ECB6AC3A6}"/>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829669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6D5D4-EF12-75C1-D415-D5E07C2F726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35AD3D3-EDF5-2179-AE6C-D8DCAA6F4FB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960E1D-02A8-E431-AB85-C6EA43E6F874}"/>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5" name="Footer Placeholder 4">
            <a:extLst>
              <a:ext uri="{FF2B5EF4-FFF2-40B4-BE49-F238E27FC236}">
                <a16:creationId xmlns:a16="http://schemas.microsoft.com/office/drawing/2014/main" id="{B7A23361-AA98-AD29-C914-749139F070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678F58-2744-406E-C860-725E708242E6}"/>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250141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129774-E0F2-9BA8-C91D-A393854A9B3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4F6A04-06B6-6E71-E03D-2D79D40B2B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C17076-AD37-EB02-F13A-7915D7D7EA30}"/>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5" name="Footer Placeholder 4">
            <a:extLst>
              <a:ext uri="{FF2B5EF4-FFF2-40B4-BE49-F238E27FC236}">
                <a16:creationId xmlns:a16="http://schemas.microsoft.com/office/drawing/2014/main" id="{19566A2B-3994-F664-262E-E18BB10530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2C8A88-908B-7484-2B96-72A58C1E6687}"/>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1675621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82F60-1EAF-70C8-831E-1FF8F67FAF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242F88-668E-E7A7-6BC4-0B0E0209BE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24B76E-8345-BA5C-7357-E6A74DCBDB14}"/>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5" name="Footer Placeholder 4">
            <a:extLst>
              <a:ext uri="{FF2B5EF4-FFF2-40B4-BE49-F238E27FC236}">
                <a16:creationId xmlns:a16="http://schemas.microsoft.com/office/drawing/2014/main" id="{C3F788B9-52EF-E55D-7B0A-3B0DE55540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461863-A188-A0B1-48DD-5EB3254F4466}"/>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2720471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3C91F-9830-B35A-6AF8-B6E58B5D0D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F040C5B-8082-3C21-AC02-D84FF3677BA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F32E08-3DD0-8837-5D57-DE203AEB5135}"/>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5" name="Footer Placeholder 4">
            <a:extLst>
              <a:ext uri="{FF2B5EF4-FFF2-40B4-BE49-F238E27FC236}">
                <a16:creationId xmlns:a16="http://schemas.microsoft.com/office/drawing/2014/main" id="{42F22500-15FE-779A-B8BE-48FCBC952D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396AFD-748F-1C4E-E2D0-9AE8824BDC27}"/>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27410709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449D8-7E5B-005E-6CE4-402C347348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7BE79B-EAAC-ED37-EDEF-8AC1D807E8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B81E03-F44E-EB21-7277-6B24AC0824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8732DDB-B590-973A-7B46-65676847571F}"/>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6" name="Footer Placeholder 5">
            <a:extLst>
              <a:ext uri="{FF2B5EF4-FFF2-40B4-BE49-F238E27FC236}">
                <a16:creationId xmlns:a16="http://schemas.microsoft.com/office/drawing/2014/main" id="{9A678A77-424F-0766-9FC8-85D78D9C99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F16AE-C71C-0F6A-8B7D-61F3252478E6}"/>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2322522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DA616-1141-4EAC-9181-0D56676277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706343-C855-C895-A0F5-8F1330BC86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3B9571-6AD0-2595-3877-DAFBF4E16FF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13B1FD-DF03-3A0F-38B7-436821F95B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0092113-219B-D915-6910-72C8D000EC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B45E624-FAC4-E5FE-B2F0-1CB9BBBCFB55}"/>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8" name="Footer Placeholder 7">
            <a:extLst>
              <a:ext uri="{FF2B5EF4-FFF2-40B4-BE49-F238E27FC236}">
                <a16:creationId xmlns:a16="http://schemas.microsoft.com/office/drawing/2014/main" id="{A7699C99-DC6C-FB46-DDDA-A55BEEAA12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FE7CAF-A67F-58E4-5806-DF03877A55C2}"/>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2844669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55A54-7299-2D1C-5443-CEF3D4322E4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C16BAC-0F48-1E8A-5AB3-2B4F2D675BA1}"/>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4" name="Footer Placeholder 3">
            <a:extLst>
              <a:ext uri="{FF2B5EF4-FFF2-40B4-BE49-F238E27FC236}">
                <a16:creationId xmlns:a16="http://schemas.microsoft.com/office/drawing/2014/main" id="{83AC0583-8792-E26B-A404-C6432101850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B71BF9-844D-0634-CE48-D0F884027F32}"/>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5583171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33D8F5-4544-C6BA-1A30-08C51607C232}"/>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3" name="Footer Placeholder 2">
            <a:extLst>
              <a:ext uri="{FF2B5EF4-FFF2-40B4-BE49-F238E27FC236}">
                <a16:creationId xmlns:a16="http://schemas.microsoft.com/office/drawing/2014/main" id="{A5F9A66B-A137-D34A-A128-3D2C2F8523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6BC632-CA22-0668-7096-F73F3DC15DD5}"/>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918871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A58F8-FD52-FDB4-0796-8363AC06B3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DF6E6C1-0CD7-EC24-7BD1-A6B02F9157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2383F9-98E0-7BF3-3130-AEE34D67E4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B0155A-FF6D-AAC8-4492-3EC8AA709D60}"/>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6" name="Footer Placeholder 5">
            <a:extLst>
              <a:ext uri="{FF2B5EF4-FFF2-40B4-BE49-F238E27FC236}">
                <a16:creationId xmlns:a16="http://schemas.microsoft.com/office/drawing/2014/main" id="{D2D8E0AD-F41F-4C38-B6E0-8B57EAFF09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299D7C-A235-488A-C499-EC2CFD8AF940}"/>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267330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E0A6D-0F84-CB4A-D36B-7EE8560C9D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EBCF09B-3C1C-A1BB-4AFC-E2723879243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ED9C61-97BC-F9F7-11E5-59594A3260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18EE91-D6C6-E8F0-52ED-49414F50CB38}"/>
              </a:ext>
            </a:extLst>
          </p:cNvPr>
          <p:cNvSpPr>
            <a:spLocks noGrp="1"/>
          </p:cNvSpPr>
          <p:nvPr>
            <p:ph type="dt" sz="half" idx="10"/>
          </p:nvPr>
        </p:nvSpPr>
        <p:spPr/>
        <p:txBody>
          <a:bodyPr/>
          <a:lstStyle/>
          <a:p>
            <a:fld id="{4F2C4EE9-1F59-4F0A-B1D8-2333E8149002}" type="datetimeFigureOut">
              <a:rPr lang="en-US" smtClean="0"/>
              <a:t>6/4/2025</a:t>
            </a:fld>
            <a:endParaRPr lang="en-US"/>
          </a:p>
        </p:txBody>
      </p:sp>
      <p:sp>
        <p:nvSpPr>
          <p:cNvPr id="6" name="Footer Placeholder 5">
            <a:extLst>
              <a:ext uri="{FF2B5EF4-FFF2-40B4-BE49-F238E27FC236}">
                <a16:creationId xmlns:a16="http://schemas.microsoft.com/office/drawing/2014/main" id="{E854CEF9-29AC-216A-7CBE-EAE148C229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3F17A0-E3B2-4B82-E477-19246C152C0F}"/>
              </a:ext>
            </a:extLst>
          </p:cNvPr>
          <p:cNvSpPr>
            <a:spLocks noGrp="1"/>
          </p:cNvSpPr>
          <p:nvPr>
            <p:ph type="sldNum" sz="quarter" idx="12"/>
          </p:nvPr>
        </p:nvSpPr>
        <p:spPr/>
        <p:txBody>
          <a:bodyPr/>
          <a:lstStyle/>
          <a:p>
            <a:fld id="{C7B7766D-26D8-4217-A0E2-28269CAB8440}" type="slidenum">
              <a:rPr lang="en-US" smtClean="0"/>
              <a:t>‹#›</a:t>
            </a:fld>
            <a:endParaRPr lang="en-US"/>
          </a:p>
        </p:txBody>
      </p:sp>
    </p:spTree>
    <p:extLst>
      <p:ext uri="{BB962C8B-B14F-4D97-AF65-F5344CB8AC3E}">
        <p14:creationId xmlns:p14="http://schemas.microsoft.com/office/powerpoint/2010/main" val="3588012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525455-515C-1DD3-8989-755A888043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8F6D91F-9344-0A9F-B25B-DC106F3391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F35661-F08C-C382-CD85-9ECFC882B7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F2C4EE9-1F59-4F0A-B1D8-2333E8149002}" type="datetimeFigureOut">
              <a:rPr lang="en-US" smtClean="0"/>
              <a:t>6/4/2025</a:t>
            </a:fld>
            <a:endParaRPr lang="en-US"/>
          </a:p>
        </p:txBody>
      </p:sp>
      <p:sp>
        <p:nvSpPr>
          <p:cNvPr id="5" name="Footer Placeholder 4">
            <a:extLst>
              <a:ext uri="{FF2B5EF4-FFF2-40B4-BE49-F238E27FC236}">
                <a16:creationId xmlns:a16="http://schemas.microsoft.com/office/drawing/2014/main" id="{AEEEBD69-EDAA-250C-6793-C8B1490CCBA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566565D-A84F-494B-381D-2E551DD20A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7B7766D-26D8-4217-A0E2-28269CAB8440}" type="slidenum">
              <a:rPr lang="en-US" smtClean="0"/>
              <a:t>‹#›</a:t>
            </a:fld>
            <a:endParaRPr lang="en-US"/>
          </a:p>
        </p:txBody>
      </p:sp>
    </p:spTree>
    <p:extLst>
      <p:ext uri="{BB962C8B-B14F-4D97-AF65-F5344CB8AC3E}">
        <p14:creationId xmlns:p14="http://schemas.microsoft.com/office/powerpoint/2010/main" val="24322965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inside.iastate.edu/index.php/article/2019/09/26/jobalerts" TargetMode="Externa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hyperlink" Target="https://www.unlv.edu/sites/default/files/page_files/27/Workday-Email-Notifications.pdf" TargetMode="External"/><Relationship Id="rId5" Type="http://schemas.openxmlformats.org/officeDocument/2006/relationships/hyperlink" Target="https://www.wlu.edu/employment-opportunities/staff-positions/application-instructions-for-new-external-applicants" TargetMode="External"/><Relationship Id="rId4" Type="http://schemas.openxmlformats.org/officeDocument/2006/relationships/hyperlink" Target="https://support.lesley.edu/support/solutions/articles/4000196470-creating-a-job-alert-in-workday"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hyperlink" Target="https://husky-hub-alert-emails.lovable.app/"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421" name="Rectangle 1642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386" name="Picture 2" descr="Northeastern University Primary Logo Shape Cut Pennant">
            <a:extLst>
              <a:ext uri="{FF2B5EF4-FFF2-40B4-BE49-F238E27FC236}">
                <a16:creationId xmlns:a16="http://schemas.microsoft.com/office/drawing/2014/main" id="{9E53D952-46FD-BD64-7304-947EC863A9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7336" r="9089" b="10741"/>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6423" name="Rectangle 1642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95BE72B-7ABD-BEEB-7508-10A975C61B2E}"/>
              </a:ext>
            </a:extLst>
          </p:cNvPr>
          <p:cNvSpPr>
            <a:spLocks noGrp="1"/>
          </p:cNvSpPr>
          <p:nvPr>
            <p:ph type="ctrTitle"/>
          </p:nvPr>
        </p:nvSpPr>
        <p:spPr>
          <a:xfrm>
            <a:off x="477981" y="1122363"/>
            <a:ext cx="4023360" cy="3204134"/>
          </a:xfrm>
        </p:spPr>
        <p:txBody>
          <a:bodyPr anchor="b">
            <a:normAutofit/>
          </a:bodyPr>
          <a:lstStyle/>
          <a:p>
            <a:pPr algn="l"/>
            <a:r>
              <a:rPr lang="en-US" sz="3700">
                <a:solidFill>
                  <a:schemeClr val="bg1"/>
                </a:solidFill>
                <a:effectLst/>
                <a:latin typeface="Calibri" panose="020F0502020204030204" pitchFamily="34" charset="0"/>
                <a:ea typeface="Calibri" panose="020F0502020204030204" pitchFamily="34" charset="0"/>
                <a:cs typeface="Calibri" panose="020F0502020204030204" pitchFamily="34" charset="0"/>
              </a:rPr>
              <a:t>Enhancing Northeastern’s Workday Portal with Email Notifications</a:t>
            </a:r>
            <a:br>
              <a:rPr lang="en-US" sz="3700">
                <a:solidFill>
                  <a:schemeClr val="bg1"/>
                </a:solidFill>
                <a:effectLst/>
                <a:latin typeface="Calibri" panose="020F0502020204030204" pitchFamily="34" charset="0"/>
                <a:ea typeface="Calibri" panose="020F0502020204030204" pitchFamily="34" charset="0"/>
                <a:cs typeface="Calibri" panose="020F0502020204030204" pitchFamily="34" charset="0"/>
              </a:rPr>
            </a:br>
            <a:endParaRPr lang="en-US" sz="37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6425" name="Rectangle 1642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427" name="Rectangle 1642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2691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28" name="Rectangle 9227">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23" name="Picture 7" descr="Workday Puts Evisort's Connected Contract Intelligence to Work - and  Delivers the ROI - Case Study">
            <a:extLst>
              <a:ext uri="{FF2B5EF4-FFF2-40B4-BE49-F238E27FC236}">
                <a16:creationId xmlns:a16="http://schemas.microsoft.com/office/drawing/2014/main" id="{39D4CC0E-88A9-31EA-FF33-16684DD046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4101" r="9090" b="13985"/>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9230" name="Rectangle 9229">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745FD44-C5E5-4A5C-C9F8-BFC2115CF4D5}"/>
              </a:ext>
            </a:extLst>
          </p:cNvPr>
          <p:cNvSpPr>
            <a:spLocks noGrp="1"/>
          </p:cNvSpPr>
          <p:nvPr>
            <p:ph type="title"/>
          </p:nvPr>
        </p:nvSpPr>
        <p:spPr>
          <a:xfrm>
            <a:off x="359664" y="1682656"/>
            <a:ext cx="3438144" cy="1124712"/>
          </a:xfrm>
        </p:spPr>
        <p:txBody>
          <a:bodyPr anchor="b">
            <a:normAutofit/>
          </a:bodyPr>
          <a:lstStyle/>
          <a:p>
            <a:r>
              <a:rPr lang="en-US" sz="2400" dirty="0">
                <a:solidFill>
                  <a:schemeClr val="bg1"/>
                </a:solidFill>
                <a:effectLst/>
              </a:rPr>
              <a:t>Let’s Transform Workday</a:t>
            </a:r>
            <a:br>
              <a:rPr lang="en-US" sz="2400" dirty="0">
                <a:solidFill>
                  <a:schemeClr val="bg1"/>
                </a:solidFill>
                <a:effectLst/>
              </a:rPr>
            </a:br>
            <a:endParaRPr lang="en-US" sz="2400" dirty="0">
              <a:solidFill>
                <a:schemeClr val="bg1"/>
              </a:solidFill>
            </a:endParaRPr>
          </a:p>
        </p:txBody>
      </p:sp>
      <p:sp>
        <p:nvSpPr>
          <p:cNvPr id="9232" name="Rectangle 9231">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234" name="Rectangle 9233">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1">
            <a:extLst>
              <a:ext uri="{FF2B5EF4-FFF2-40B4-BE49-F238E27FC236}">
                <a16:creationId xmlns:a16="http://schemas.microsoft.com/office/drawing/2014/main" id="{B313D2C9-2EDC-E5B7-A3C8-E9BB811A1ED1}"/>
              </a:ext>
            </a:extLst>
          </p:cNvPr>
          <p:cNvSpPr>
            <a:spLocks noGrp="1" noChangeArrowheads="1"/>
          </p:cNvSpPr>
          <p:nvPr>
            <p:ph idx="1"/>
          </p:nvPr>
        </p:nvSpPr>
        <p:spPr bwMode="auto">
          <a:xfrm>
            <a:off x="371094" y="2718054"/>
            <a:ext cx="3438906" cy="320725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700" b="0" i="0" u="none" strike="noStrike" cap="none" normalizeH="0" baseline="0" dirty="0">
                <a:ln>
                  <a:noFill/>
                </a:ln>
                <a:solidFill>
                  <a:schemeClr val="bg1"/>
                </a:solidFill>
                <a:effectLst/>
                <a:latin typeface="Arial" panose="020B0604020202020204" pitchFamily="34" charset="0"/>
              </a:rPr>
              <a:t>Approve Phase 1 for email notifications (4 months, $5,000–10,000). </a:t>
            </a:r>
            <a:br>
              <a:rPr kumimoji="0" lang="en-US" altLang="en-US" sz="1700" b="0" i="0" u="none" strike="noStrike" cap="none" normalizeH="0" baseline="0" dirty="0">
                <a:ln>
                  <a:noFill/>
                </a:ln>
                <a:solidFill>
                  <a:schemeClr val="bg1"/>
                </a:solidFill>
                <a:effectLst/>
                <a:latin typeface="Arial" panose="020B0604020202020204" pitchFamily="34" charset="0"/>
              </a:rPr>
            </a:br>
            <a:endParaRPr kumimoji="0" lang="en-US" altLang="en-US" sz="17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700" b="0" i="0" u="none" strike="noStrike" cap="none" normalizeH="0" baseline="0" dirty="0">
                <a:ln>
                  <a:noFill/>
                </a:ln>
                <a:solidFill>
                  <a:schemeClr val="bg1"/>
                </a:solidFill>
                <a:effectLst/>
                <a:latin typeface="Arial" panose="020B0604020202020204" pitchFamily="34" charset="0"/>
              </a:rPr>
              <a:t>Support </a:t>
            </a:r>
            <a:r>
              <a:rPr lang="en-US" altLang="en-US" sz="1700" dirty="0">
                <a:solidFill>
                  <a:schemeClr val="bg1"/>
                </a:solidFill>
                <a:latin typeface="Arial" panose="020B0604020202020204" pitchFamily="34" charset="0"/>
              </a:rPr>
              <a:t>38</a:t>
            </a:r>
            <a:r>
              <a:rPr kumimoji="0" lang="en-US" altLang="en-US" sz="1700" b="0" i="0" u="none" strike="noStrike" cap="none" normalizeH="0" baseline="0" dirty="0">
                <a:ln>
                  <a:noFill/>
                </a:ln>
                <a:solidFill>
                  <a:schemeClr val="bg1"/>
                </a:solidFill>
                <a:effectLst/>
                <a:latin typeface="Arial" panose="020B0604020202020204" pitchFamily="34" charset="0"/>
              </a:rPr>
              <a:t>% international students and 20,000+ users. </a:t>
            </a:r>
            <a:br>
              <a:rPr kumimoji="0" lang="en-US" altLang="en-US" sz="1700" b="0" i="0" u="none" strike="noStrike" cap="none" normalizeH="0" baseline="0" dirty="0">
                <a:ln>
                  <a:noFill/>
                </a:ln>
                <a:solidFill>
                  <a:schemeClr val="bg1"/>
                </a:solidFill>
                <a:effectLst/>
                <a:latin typeface="Arial" panose="020B0604020202020204" pitchFamily="34" charset="0"/>
              </a:rPr>
            </a:br>
            <a:endParaRPr kumimoji="0" lang="en-US" altLang="en-US" sz="17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700" b="0" i="0" u="none" strike="noStrike" cap="none" normalizeH="0" baseline="0" dirty="0">
                <a:ln>
                  <a:noFill/>
                </a:ln>
                <a:solidFill>
                  <a:schemeClr val="bg1"/>
                </a:solidFill>
                <a:effectLst/>
                <a:latin typeface="Arial" panose="020B0604020202020204" pitchFamily="34" charset="0"/>
              </a:rPr>
              <a:t>Next Steps: Meet with IT Services and Student Employment to align. </a:t>
            </a:r>
          </a:p>
        </p:txBody>
      </p:sp>
    </p:spTree>
    <p:extLst>
      <p:ext uri="{BB962C8B-B14F-4D97-AF65-F5344CB8AC3E}">
        <p14:creationId xmlns:p14="http://schemas.microsoft.com/office/powerpoint/2010/main" val="3544751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logo with text on it&#10;&#10;AI-generated content may be incorrect.">
            <a:extLst>
              <a:ext uri="{FF2B5EF4-FFF2-40B4-BE49-F238E27FC236}">
                <a16:creationId xmlns:a16="http://schemas.microsoft.com/office/drawing/2014/main" id="{D35292C7-9231-92DE-1090-DF0D6621BDC2}"/>
              </a:ext>
            </a:extLst>
          </p:cNvPr>
          <p:cNvPicPr>
            <a:picLocks noChangeAspect="1"/>
          </p:cNvPicPr>
          <p:nvPr/>
        </p:nvPicPr>
        <p:blipFill>
          <a:blip r:embed="rId2">
            <a:extLst>
              <a:ext uri="{28A0092B-C50C-407E-A947-70E740481C1C}">
                <a14:useLocalDpi xmlns:a14="http://schemas.microsoft.com/office/drawing/2010/main" val="0"/>
              </a:ext>
            </a:extLst>
          </a:blip>
          <a:srcRect t="15619" r="9090" b="12467"/>
          <a:stretch/>
        </p:blipFill>
        <p:spPr>
          <a:xfrm>
            <a:off x="3522468" y="10"/>
            <a:ext cx="8669532" cy="6857990"/>
          </a:xfrm>
          <a:prstGeom prst="rect">
            <a:avLst/>
          </a:prstGeom>
        </p:spPr>
      </p:pic>
      <p:sp>
        <p:nvSpPr>
          <p:cNvPr id="34" name="Rectangle 33">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5D1B325-6C2D-E522-F963-0600A04C3C58}"/>
              </a:ext>
            </a:extLst>
          </p:cNvPr>
          <p:cNvSpPr>
            <a:spLocks noGrp="1"/>
          </p:cNvSpPr>
          <p:nvPr>
            <p:ph type="title"/>
          </p:nvPr>
        </p:nvSpPr>
        <p:spPr>
          <a:xfrm>
            <a:off x="371094" y="1161288"/>
            <a:ext cx="3438144" cy="1124712"/>
          </a:xfrm>
        </p:spPr>
        <p:txBody>
          <a:bodyPr anchor="b">
            <a:normAutofit/>
          </a:bodyPr>
          <a:lstStyle/>
          <a:p>
            <a:r>
              <a:rPr lang="en-US" sz="2800">
                <a:solidFill>
                  <a:schemeClr val="bg1"/>
                </a:solidFill>
                <a:effectLst/>
              </a:rPr>
              <a:t>Supporting Evidence</a:t>
            </a:r>
          </a:p>
        </p:txBody>
      </p:sp>
      <p:sp>
        <p:nvSpPr>
          <p:cNvPr id="36" name="Rectangle 35">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8" name="Rectangle 37">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1">
            <a:extLst>
              <a:ext uri="{FF2B5EF4-FFF2-40B4-BE49-F238E27FC236}">
                <a16:creationId xmlns:a16="http://schemas.microsoft.com/office/drawing/2014/main" id="{F7DF83DF-DE00-3803-2033-50F70F045838}"/>
              </a:ext>
            </a:extLst>
          </p:cNvPr>
          <p:cNvSpPr>
            <a:spLocks noGrp="1" noChangeArrowheads="1"/>
          </p:cNvSpPr>
          <p:nvPr>
            <p:ph idx="1"/>
          </p:nvPr>
        </p:nvSpPr>
        <p:spPr bwMode="auto">
          <a:xfrm>
            <a:off x="371094" y="2718054"/>
            <a:ext cx="3438906" cy="320725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900"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a:ln>
                  <a:noFill/>
                </a:ln>
                <a:solidFill>
                  <a:schemeClr val="bg1"/>
                </a:solidFill>
                <a:effectLst/>
                <a:latin typeface="Arial" panose="020B0604020202020204" pitchFamily="34" charset="0"/>
              </a:rPr>
              <a:t>Iastate.edu. (2019). Job alerts now available in Workday. [</a:t>
            </a:r>
            <a:r>
              <a:rPr kumimoji="0" lang="en-US" altLang="en-US" sz="900" b="0" i="0" u="none" strike="noStrike" cap="none" normalizeH="0" baseline="0">
                <a:ln>
                  <a:noFill/>
                </a:ln>
                <a:solidFill>
                  <a:schemeClr val="bg1"/>
                </a:solidFill>
                <a:effectLst/>
                <a:latin typeface="Arial" panose="020B0604020202020204" pitchFamily="34" charset="0"/>
                <a:hlinkClick r:id="rId3"/>
              </a:rPr>
              <a:t>https://www.inside.iastate.edu/index.php/article/2019/09/26/jobalerts</a:t>
            </a:r>
            <a:r>
              <a:rPr kumimoji="0" lang="en-US" altLang="en-US" sz="900" b="0" i="0" u="none" strike="noStrike" cap="none" normalizeH="0" baseline="0">
                <a:ln>
                  <a:noFill/>
                </a:ln>
                <a:solidFill>
                  <a:schemeClr val="bg1"/>
                </a:solidFill>
                <a:effectLst/>
                <a:latin typeface="Arial" panose="020B0604020202020204" pitchFamily="34" charset="0"/>
              </a:rPr>
              <a:t>] </a:t>
            </a:r>
            <a:br>
              <a:rPr kumimoji="0" lang="en-US" altLang="en-US" sz="900" b="0" i="0" u="none" strike="noStrike" cap="none" normalizeH="0" baseline="0">
                <a:ln>
                  <a:noFill/>
                </a:ln>
                <a:solidFill>
                  <a:schemeClr val="bg1"/>
                </a:solidFill>
                <a:effectLst/>
                <a:latin typeface="Arial" panose="020B0604020202020204" pitchFamily="34" charset="0"/>
              </a:rPr>
            </a:br>
            <a:endParaRPr kumimoji="0" lang="en-US" altLang="en-US" sz="900"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a:ln>
                  <a:noFill/>
                </a:ln>
                <a:solidFill>
                  <a:schemeClr val="bg1"/>
                </a:solidFill>
                <a:effectLst/>
                <a:latin typeface="Arial" panose="020B0604020202020204" pitchFamily="34" charset="0"/>
              </a:rPr>
              <a:t>Support Hub. (2024). Creating a Job Alert in Workday. [</a:t>
            </a:r>
            <a:r>
              <a:rPr kumimoji="0" lang="en-US" altLang="en-US" sz="900" b="0" i="0" u="none" strike="noStrike" cap="none" normalizeH="0" baseline="0">
                <a:ln>
                  <a:noFill/>
                </a:ln>
                <a:solidFill>
                  <a:schemeClr val="bg1"/>
                </a:solidFill>
                <a:effectLst/>
                <a:latin typeface="Arial" panose="020B0604020202020204" pitchFamily="34" charset="0"/>
                <a:hlinkClick r:id="rId4"/>
              </a:rPr>
              <a:t>https://support.lesley.edu/support/solutions/articles/4000196470-creating-a-job-alert-in-workday</a:t>
            </a:r>
            <a:r>
              <a:rPr kumimoji="0" lang="en-US" altLang="en-US" sz="900" b="0" i="0" u="none" strike="noStrike" cap="none" normalizeH="0" baseline="0">
                <a:ln>
                  <a:noFill/>
                </a:ln>
                <a:solidFill>
                  <a:schemeClr val="bg1"/>
                </a:solidFill>
                <a:effectLst/>
                <a:latin typeface="Arial" panose="020B0604020202020204" pitchFamily="34" charset="0"/>
              </a:rPr>
              <a:t>] </a:t>
            </a:r>
            <a:br>
              <a:rPr kumimoji="0" lang="en-US" altLang="en-US" sz="900" b="0" i="0" u="none" strike="noStrike" cap="none" normalizeH="0" baseline="0">
                <a:ln>
                  <a:noFill/>
                </a:ln>
                <a:solidFill>
                  <a:schemeClr val="bg1"/>
                </a:solidFill>
                <a:effectLst/>
                <a:latin typeface="Arial" panose="020B0604020202020204" pitchFamily="34" charset="0"/>
              </a:rPr>
            </a:br>
            <a:endParaRPr kumimoji="0" lang="en-US" altLang="en-US" sz="900"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a:ln>
                  <a:noFill/>
                </a:ln>
                <a:solidFill>
                  <a:schemeClr val="bg1"/>
                </a:solidFill>
                <a:effectLst/>
                <a:latin typeface="Arial" panose="020B0604020202020204" pitchFamily="34" charset="0"/>
              </a:rPr>
              <a:t>Wlu.edu. (2025). Workday Application Instructions. [</a:t>
            </a:r>
            <a:r>
              <a:rPr kumimoji="0" lang="en-US" altLang="en-US" sz="900" b="0" i="0" u="none" strike="noStrike" cap="none" normalizeH="0" baseline="0">
                <a:ln>
                  <a:noFill/>
                </a:ln>
                <a:solidFill>
                  <a:schemeClr val="bg1"/>
                </a:solidFill>
                <a:effectLst/>
                <a:latin typeface="Arial" panose="020B0604020202020204" pitchFamily="34" charset="0"/>
                <a:hlinkClick r:id="rId5"/>
              </a:rPr>
              <a:t>https://www.wlu.edu/employment-opportunities/staff-positions/application-instructions-for-new-external-applicants</a:t>
            </a:r>
            <a:r>
              <a:rPr kumimoji="0" lang="en-US" altLang="en-US" sz="900" b="0" i="0" u="none" strike="noStrike" cap="none" normalizeH="0" baseline="0">
                <a:ln>
                  <a:noFill/>
                </a:ln>
                <a:solidFill>
                  <a:schemeClr val="bg1"/>
                </a:solidFill>
                <a:effectLst/>
                <a:latin typeface="Arial" panose="020B0604020202020204" pitchFamily="34" charset="0"/>
              </a:rPr>
              <a:t>] </a:t>
            </a:r>
            <a:br>
              <a:rPr kumimoji="0" lang="en-US" altLang="en-US" sz="900" b="0" i="0" u="none" strike="noStrike" cap="none" normalizeH="0" baseline="0">
                <a:ln>
                  <a:noFill/>
                </a:ln>
                <a:solidFill>
                  <a:schemeClr val="bg1"/>
                </a:solidFill>
                <a:effectLst/>
                <a:latin typeface="Arial" panose="020B0604020202020204" pitchFamily="34" charset="0"/>
              </a:rPr>
            </a:br>
            <a:endParaRPr kumimoji="0" lang="en-US" altLang="en-US" sz="900"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a:ln>
                  <a:noFill/>
                </a:ln>
                <a:solidFill>
                  <a:schemeClr val="bg1"/>
                </a:solidFill>
                <a:effectLst/>
                <a:latin typeface="Arial" panose="020B0604020202020204" pitchFamily="34" charset="0"/>
              </a:rPr>
              <a:t>UNLV Workday Email Notifications. [</a:t>
            </a:r>
            <a:r>
              <a:rPr kumimoji="0" lang="en-US" altLang="en-US" sz="900" b="0" i="0" u="none" strike="noStrike" cap="none" normalizeH="0" baseline="0">
                <a:ln>
                  <a:noFill/>
                </a:ln>
                <a:solidFill>
                  <a:schemeClr val="bg1"/>
                </a:solidFill>
                <a:effectLst/>
                <a:latin typeface="Arial" panose="020B0604020202020204" pitchFamily="34" charset="0"/>
                <a:hlinkClick r:id="rId6"/>
              </a:rPr>
              <a:t>https://www.unlv.edu/sites/default/files/page_files/27/Workday-Email-Notifications.pdf</a:t>
            </a:r>
            <a:r>
              <a:rPr kumimoji="0" lang="en-US" altLang="en-US" sz="900" b="0" i="0" u="none" strike="noStrike" cap="none" normalizeH="0" baseline="0">
                <a:ln>
                  <a:noFill/>
                </a:ln>
                <a:solidFill>
                  <a:schemeClr val="bg1"/>
                </a:solidFill>
                <a:effectLst/>
                <a:latin typeface="Arial" panose="020B0604020202020204" pitchFamily="34" charset="0"/>
              </a:rPr>
              <a:t>] </a:t>
            </a:r>
          </a:p>
        </p:txBody>
      </p:sp>
    </p:spTree>
    <p:extLst>
      <p:ext uri="{BB962C8B-B14F-4D97-AF65-F5344CB8AC3E}">
        <p14:creationId xmlns:p14="http://schemas.microsoft.com/office/powerpoint/2010/main" val="3000510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406" name="Rectangle 15405">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368" name="Picture 8" descr="Northeastern University Primary Logo Shape Cut Pennant">
            <a:extLst>
              <a:ext uri="{FF2B5EF4-FFF2-40B4-BE49-F238E27FC236}">
                <a16:creationId xmlns:a16="http://schemas.microsoft.com/office/drawing/2014/main" id="{EAA59214-C3A8-DB85-82F4-A83FAD0C03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091" t="16533" r="-2" b="11544"/>
          <a:stretch/>
        </p:blipFill>
        <p:spPr bwMode="auto">
          <a:xfrm>
            <a:off x="-2"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5408" name="Rectangle 15407">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gs>
              <a:gs pos="30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C7E98E6-11DF-E98E-A141-5F519AC82D9A}"/>
              </a:ext>
            </a:extLst>
          </p:cNvPr>
          <p:cNvSpPr>
            <a:spLocks noGrp="1"/>
          </p:cNvSpPr>
          <p:nvPr>
            <p:ph type="title"/>
          </p:nvPr>
        </p:nvSpPr>
        <p:spPr>
          <a:xfrm>
            <a:off x="7848600" y="1122363"/>
            <a:ext cx="4023360" cy="3204134"/>
          </a:xfrm>
        </p:spPr>
        <p:txBody>
          <a:bodyPr vert="horz" lIns="91440" tIns="45720" rIns="91440" bIns="45720" rtlCol="0" anchor="b">
            <a:normAutofit/>
          </a:bodyPr>
          <a:lstStyle/>
          <a:p>
            <a:r>
              <a:rPr lang="en-US" sz="4800">
                <a:solidFill>
                  <a:schemeClr val="bg1"/>
                </a:solidFill>
              </a:rPr>
              <a:t>Thank You!</a:t>
            </a:r>
          </a:p>
        </p:txBody>
      </p:sp>
      <p:sp>
        <p:nvSpPr>
          <p:cNvPr id="15410" name="Rectangle 1540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412" name="Rectangle 1541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AutoShape 4" descr="Upstatement | Northeastern University">
            <a:extLst>
              <a:ext uri="{FF2B5EF4-FFF2-40B4-BE49-F238E27FC236}">
                <a16:creationId xmlns:a16="http://schemas.microsoft.com/office/drawing/2014/main" id="{FCA8E723-49ED-DB83-1A97-78679B5C0377}"/>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94188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9CBECE-DCED-A6B2-AF3E-173E93484AD5}"/>
              </a:ext>
            </a:extLst>
          </p:cNvPr>
          <p:cNvSpPr>
            <a:spLocks noGrp="1"/>
          </p:cNvSpPr>
          <p:nvPr>
            <p:ph type="title"/>
          </p:nvPr>
        </p:nvSpPr>
        <p:spPr>
          <a:xfrm>
            <a:off x="838200" y="1641752"/>
            <a:ext cx="4391024" cy="1323439"/>
          </a:xfrm>
        </p:spPr>
        <p:txBody>
          <a:bodyPr anchor="t">
            <a:normAutofit/>
          </a:bodyPr>
          <a:lstStyle/>
          <a:p>
            <a:r>
              <a:rPr lang="en-US" sz="3700" dirty="0">
                <a:solidFill>
                  <a:schemeClr val="bg1"/>
                </a:solidFill>
                <a:effectLst/>
              </a:rPr>
              <a:t>Why Email Notifications Matter?</a:t>
            </a:r>
          </a:p>
        </p:txBody>
      </p:sp>
      <p:sp>
        <p:nvSpPr>
          <p:cNvPr id="4" name="Rectangle 1">
            <a:extLst>
              <a:ext uri="{FF2B5EF4-FFF2-40B4-BE49-F238E27FC236}">
                <a16:creationId xmlns:a16="http://schemas.microsoft.com/office/drawing/2014/main" id="{596B7CB9-7E73-8B2F-CA68-1DC1FF7FE105}"/>
              </a:ext>
            </a:extLst>
          </p:cNvPr>
          <p:cNvSpPr>
            <a:spLocks noGrp="1" noChangeArrowheads="1"/>
          </p:cNvSpPr>
          <p:nvPr>
            <p:ph idx="1"/>
          </p:nvPr>
        </p:nvSpPr>
        <p:spPr bwMode="auto">
          <a:xfrm>
            <a:off x="838200" y="3146400"/>
            <a:ext cx="4391024"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err="1">
                <a:ln>
                  <a:noFill/>
                </a:ln>
                <a:solidFill>
                  <a:schemeClr val="bg1">
                    <a:alpha val="80000"/>
                  </a:schemeClr>
                </a:solidFill>
                <a:effectLst/>
                <a:latin typeface="Arial" panose="020B0604020202020204" pitchFamily="34" charset="0"/>
              </a:rPr>
              <a:t>Northeastern’s</a:t>
            </a:r>
            <a:r>
              <a:rPr lang="en-US" altLang="en-US" sz="1400" dirty="0">
                <a:solidFill>
                  <a:schemeClr val="bg1">
                    <a:alpha val="80000"/>
                  </a:schemeClr>
                </a:solidFill>
                <a:latin typeface="Arial" panose="020B0604020202020204" pitchFamily="34" charset="0"/>
              </a:rPr>
              <a:t> </a:t>
            </a: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Workday portal is critical for international students seeking on-campus jobs. </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73% of 63 surveyed students miss job opportunities due to no notifications. </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Solution: Enable Workday’s Job Alerts for daily email notifications. </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Impact: Save 10–20 min weekly, boost applications by 30%, enhance satisfaction (3.1/5 to 4/5). </a:t>
            </a:r>
          </a:p>
        </p:txBody>
      </p:sp>
      <p:grpSp>
        <p:nvGrpSpPr>
          <p:cNvPr id="49" name="Group 48">
            <a:extLst>
              <a:ext uri="{FF2B5EF4-FFF2-40B4-BE49-F238E27FC236}">
                <a16:creationId xmlns:a16="http://schemas.microsoft.com/office/drawing/2014/main" id="{D44E3F87-3D58-4B03-86B2-15A5C5B9C9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96000" y="841376"/>
            <a:ext cx="5260976" cy="4707593"/>
            <a:chOff x="6096000" y="841376"/>
            <a:chExt cx="5260976" cy="4707593"/>
          </a:xfrm>
          <a:effectLst>
            <a:outerShdw blurRad="381000" dist="152400" dir="5400000" algn="ctr" rotWithShape="0">
              <a:srgbClr val="000000">
                <a:alpha val="10000"/>
              </a:srgbClr>
            </a:outerShdw>
          </a:effectLst>
        </p:grpSpPr>
        <p:grpSp>
          <p:nvGrpSpPr>
            <p:cNvPr id="50" name="Group 49">
              <a:extLst>
                <a:ext uri="{FF2B5EF4-FFF2-40B4-BE49-F238E27FC236}">
                  <a16:creationId xmlns:a16="http://schemas.microsoft.com/office/drawing/2014/main" id="{B4D09509-F6FC-47A6-B196-CCCFD8E8305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54" name="Freeform: Shape 53">
                <a:extLst>
                  <a:ext uri="{FF2B5EF4-FFF2-40B4-BE49-F238E27FC236}">
                    <a16:creationId xmlns:a16="http://schemas.microsoft.com/office/drawing/2014/main" id="{BA5B9D66-192D-4F12-964D-2B23A1D275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5" name="Freeform: Shape 54">
                <a:extLst>
                  <a:ext uri="{FF2B5EF4-FFF2-40B4-BE49-F238E27FC236}">
                    <a16:creationId xmlns:a16="http://schemas.microsoft.com/office/drawing/2014/main" id="{C9C14E68-C469-4A71-AF08-169DB545F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51" name="Group 50">
              <a:extLst>
                <a:ext uri="{FF2B5EF4-FFF2-40B4-BE49-F238E27FC236}">
                  <a16:creationId xmlns:a16="http://schemas.microsoft.com/office/drawing/2014/main" id="{B2C18990-7F62-45E8-B68F-47E95E4812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52" name="Freeform: Shape 51">
                <a:extLst>
                  <a:ext uri="{FF2B5EF4-FFF2-40B4-BE49-F238E27FC236}">
                    <a16:creationId xmlns:a16="http://schemas.microsoft.com/office/drawing/2014/main" id="{AC206BB2-3759-4DF0-9932-7445B6367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52">
                <a:extLst>
                  <a:ext uri="{FF2B5EF4-FFF2-40B4-BE49-F238E27FC236}">
                    <a16:creationId xmlns:a16="http://schemas.microsoft.com/office/drawing/2014/main" id="{381FA6FA-3CB6-4F57-8871-82DDE5BE8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Picture 5" descr="A pie chart with different colored sections&#10;&#10;AI-generated content may be incorrect.">
            <a:extLst>
              <a:ext uri="{FF2B5EF4-FFF2-40B4-BE49-F238E27FC236}">
                <a16:creationId xmlns:a16="http://schemas.microsoft.com/office/drawing/2014/main" id="{A73DCA18-02C8-0818-9AD5-2B17B2BEC730}"/>
              </a:ext>
            </a:extLst>
          </p:cNvPr>
          <p:cNvPicPr>
            <a:picLocks noChangeAspect="1"/>
          </p:cNvPicPr>
          <p:nvPr/>
        </p:nvPicPr>
        <p:blipFill>
          <a:blip r:embed="rId3">
            <a:extLst>
              <a:ext uri="{28A0092B-C50C-407E-A947-70E740481C1C}">
                <a14:useLocalDpi xmlns:a14="http://schemas.microsoft.com/office/drawing/2010/main" val="0"/>
              </a:ext>
            </a:extLst>
          </a:blip>
          <a:srcRect r="2030" b="1"/>
          <a:stretch/>
        </p:blipFill>
        <p:spPr>
          <a:xfrm>
            <a:off x="6991695" y="1350833"/>
            <a:ext cx="3469585" cy="3063347"/>
          </a:xfrm>
          <a:prstGeom prst="rect">
            <a:avLst/>
          </a:prstGeom>
        </p:spPr>
      </p:pic>
    </p:spTree>
    <p:extLst>
      <p:ext uri="{BB962C8B-B14F-4D97-AF65-F5344CB8AC3E}">
        <p14:creationId xmlns:p14="http://schemas.microsoft.com/office/powerpoint/2010/main" val="4164459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931934-2A98-6AFF-6C10-E457462AE952}"/>
              </a:ext>
            </a:extLst>
          </p:cNvPr>
          <p:cNvSpPr>
            <a:spLocks noGrp="1"/>
          </p:cNvSpPr>
          <p:nvPr>
            <p:ph type="title"/>
          </p:nvPr>
        </p:nvSpPr>
        <p:spPr>
          <a:xfrm>
            <a:off x="6981825" y="1641752"/>
            <a:ext cx="4391024" cy="1323439"/>
          </a:xfrm>
        </p:spPr>
        <p:txBody>
          <a:bodyPr anchor="t">
            <a:normAutofit/>
          </a:bodyPr>
          <a:lstStyle/>
          <a:p>
            <a:r>
              <a:rPr lang="en-US" sz="2800" dirty="0">
                <a:solidFill>
                  <a:schemeClr val="bg1"/>
                </a:solidFill>
                <a:effectLst/>
              </a:rPr>
              <a:t>The Challenge with </a:t>
            </a:r>
            <a:r>
              <a:rPr lang="en-US" sz="2800" dirty="0" err="1">
                <a:solidFill>
                  <a:schemeClr val="bg1"/>
                </a:solidFill>
              </a:rPr>
              <a:t>Northeastern’s</a:t>
            </a:r>
            <a:r>
              <a:rPr lang="en-US" sz="2800">
                <a:solidFill>
                  <a:schemeClr val="bg1"/>
                </a:solidFill>
              </a:rPr>
              <a:t> </a:t>
            </a:r>
            <a:r>
              <a:rPr lang="en-US" sz="2800">
                <a:solidFill>
                  <a:schemeClr val="bg1"/>
                </a:solidFill>
                <a:effectLst/>
              </a:rPr>
              <a:t>Workday</a:t>
            </a:r>
            <a:br>
              <a:rPr lang="en-US" sz="2800" dirty="0">
                <a:solidFill>
                  <a:schemeClr val="bg1"/>
                </a:solidFill>
                <a:effectLst/>
              </a:rPr>
            </a:br>
            <a:endParaRPr lang="en-US" sz="2800" dirty="0">
              <a:solidFill>
                <a:schemeClr val="bg1"/>
              </a:solidFill>
            </a:endParaRPr>
          </a:p>
        </p:txBody>
      </p:sp>
      <p:grpSp>
        <p:nvGrpSpPr>
          <p:cNvPr id="23" name="Group 2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24" name="Group 2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20" name="Freeform: Shape 19">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25" name="Group 2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8" name="Freeform: Shape 17">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8" name="Picture 7" descr="A graph with a bar and a number of numbers&#10;&#10;AI-generated content may be incorrect.">
            <a:extLst>
              <a:ext uri="{FF2B5EF4-FFF2-40B4-BE49-F238E27FC236}">
                <a16:creationId xmlns:a16="http://schemas.microsoft.com/office/drawing/2014/main" id="{C04BF2D9-9F3C-7723-CD97-7E3C1D8ABC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6926" y="2008057"/>
            <a:ext cx="3541441" cy="3063347"/>
          </a:xfrm>
          <a:prstGeom prst="rect">
            <a:avLst/>
          </a:prstGeom>
        </p:spPr>
      </p:pic>
      <p:sp>
        <p:nvSpPr>
          <p:cNvPr id="4" name="Rectangle 1">
            <a:extLst>
              <a:ext uri="{FF2B5EF4-FFF2-40B4-BE49-F238E27FC236}">
                <a16:creationId xmlns:a16="http://schemas.microsoft.com/office/drawing/2014/main" id="{E42A26FD-DD5C-50CC-26B7-1612EB98BD6A}"/>
              </a:ext>
            </a:extLst>
          </p:cNvPr>
          <p:cNvSpPr>
            <a:spLocks noGrp="1" noChangeArrowheads="1"/>
          </p:cNvSpPr>
          <p:nvPr>
            <p:ph idx="1"/>
          </p:nvPr>
        </p:nvSpPr>
        <p:spPr bwMode="auto">
          <a:xfrm>
            <a:off x="6973815" y="2665660"/>
            <a:ext cx="4391024" cy="3212626"/>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Autofit/>
          </a:bodyPr>
          <a:lstStyle/>
          <a:p>
            <a:pPr marL="0" marR="0">
              <a:buNone/>
            </a:pPr>
            <a:r>
              <a:rPr lang="en-US" sz="1800" dirty="0">
                <a:solidFill>
                  <a:schemeClr val="bg1"/>
                </a:solidFill>
                <a:latin typeface="+mj-lt"/>
                <a:cs typeface="Arial" panose="020B0604020202020204" pitchFamily="34" charset="0"/>
              </a:rPr>
              <a:t>Northeastern University’s Workday job portal lacks notifications, causing students to miss on-campus job opportunities. This proposal offers a simple email notification feature to alert students of new postings. A prototype (https://husky-hub-alert-emails.lovable.app/) demonstrates the solution, enhancing job access for students.</a:t>
            </a:r>
            <a:endParaRPr kumimoji="0" lang="en-US" altLang="en-US" sz="1050" b="0" i="0" u="none" strike="noStrike" cap="none" normalizeH="0" baseline="0" dirty="0">
              <a:ln>
                <a:noFill/>
              </a:ln>
              <a:solidFill>
                <a:schemeClr val="bg1"/>
              </a:solidFill>
              <a:effectLst/>
              <a:latin typeface="+mj-lt"/>
              <a:cs typeface="Arial" panose="020B0604020202020204" pitchFamily="34" charset="0"/>
            </a:endParaRPr>
          </a:p>
        </p:txBody>
      </p:sp>
    </p:spTree>
    <p:extLst>
      <p:ext uri="{BB962C8B-B14F-4D97-AF65-F5344CB8AC3E}">
        <p14:creationId xmlns:p14="http://schemas.microsoft.com/office/powerpoint/2010/main" val="588766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E3AF5D38-FFEB-42F9-A0FC-37D8A54F1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E8BD43-CAFF-E8AB-893E-245E136AB34F}"/>
              </a:ext>
            </a:extLst>
          </p:cNvPr>
          <p:cNvSpPr>
            <a:spLocks noGrp="1"/>
          </p:cNvSpPr>
          <p:nvPr>
            <p:ph type="title"/>
          </p:nvPr>
        </p:nvSpPr>
        <p:spPr>
          <a:xfrm>
            <a:off x="5232400" y="1641752"/>
            <a:ext cx="6140449" cy="1323439"/>
          </a:xfrm>
        </p:spPr>
        <p:txBody>
          <a:bodyPr anchor="t">
            <a:normAutofit/>
          </a:bodyPr>
          <a:lstStyle/>
          <a:p>
            <a:r>
              <a:rPr lang="en-US" sz="3100">
                <a:solidFill>
                  <a:schemeClr val="bg1"/>
                </a:solidFill>
                <a:effectLst/>
              </a:rPr>
              <a:t>Workday Job Alerts Implementation</a:t>
            </a:r>
            <a:br>
              <a:rPr lang="en-US" sz="3100">
                <a:solidFill>
                  <a:schemeClr val="bg1"/>
                </a:solidFill>
                <a:effectLst/>
              </a:rPr>
            </a:br>
            <a:endParaRPr lang="en-US" sz="3100">
              <a:solidFill>
                <a:schemeClr val="bg1"/>
              </a:solidFill>
            </a:endParaRPr>
          </a:p>
        </p:txBody>
      </p:sp>
      <p:grpSp>
        <p:nvGrpSpPr>
          <p:cNvPr id="17" name="Group 16">
            <a:extLst>
              <a:ext uri="{FF2B5EF4-FFF2-40B4-BE49-F238E27FC236}">
                <a16:creationId xmlns:a16="http://schemas.microsoft.com/office/drawing/2014/main" id="{A18E8AF0-57F3-4E67-AB90-C8DAC71353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8" name="Group 17">
              <a:extLst>
                <a:ext uri="{FF2B5EF4-FFF2-40B4-BE49-F238E27FC236}">
                  <a16:creationId xmlns:a16="http://schemas.microsoft.com/office/drawing/2014/main" id="{CD060FA9-04BB-4F42-A882-44481795666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26" name="Freeform: Shape 25">
                <a:extLst>
                  <a:ext uri="{FF2B5EF4-FFF2-40B4-BE49-F238E27FC236}">
                    <a16:creationId xmlns:a16="http://schemas.microsoft.com/office/drawing/2014/main" id="{2499CE50-F6DF-42D1-A1DF-2E014ABF3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26">
                <a:extLst>
                  <a:ext uri="{FF2B5EF4-FFF2-40B4-BE49-F238E27FC236}">
                    <a16:creationId xmlns:a16="http://schemas.microsoft.com/office/drawing/2014/main" id="{5EF919B7-6C5A-40BB-9604-805D6785E0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9" name="Group 18">
              <a:extLst>
                <a:ext uri="{FF2B5EF4-FFF2-40B4-BE49-F238E27FC236}">
                  <a16:creationId xmlns:a16="http://schemas.microsoft.com/office/drawing/2014/main" id="{CD2C7F27-09E2-43E0-B571-E95E511F126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0" name="Group 19">
                <a:extLst>
                  <a:ext uri="{FF2B5EF4-FFF2-40B4-BE49-F238E27FC236}">
                    <a16:creationId xmlns:a16="http://schemas.microsoft.com/office/drawing/2014/main" id="{1A7830C9-FC12-40AB-BF67-9B212AB8F38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24" name="Freeform: Shape 23">
                  <a:extLst>
                    <a:ext uri="{FF2B5EF4-FFF2-40B4-BE49-F238E27FC236}">
                      <a16:creationId xmlns:a16="http://schemas.microsoft.com/office/drawing/2014/main" id="{E5A4A589-E9CA-41F2-A18C-FFC863E70C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E6DFDE1C-EF51-49D2-BA0A-86FBD87F10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21" name="Group 20">
                <a:extLst>
                  <a:ext uri="{FF2B5EF4-FFF2-40B4-BE49-F238E27FC236}">
                    <a16:creationId xmlns:a16="http://schemas.microsoft.com/office/drawing/2014/main" id="{1F4C4AFE-70BD-4430-9072-3280C18D672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22" name="Freeform: Shape 21">
                  <a:extLst>
                    <a:ext uri="{FF2B5EF4-FFF2-40B4-BE49-F238E27FC236}">
                      <a16:creationId xmlns:a16="http://schemas.microsoft.com/office/drawing/2014/main" id="{C5CE4030-5E8F-4B4E-AA83-2CCC3E788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80757DC5-5894-4F54-9EB2-2575295701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a:blip r:embed="rId2">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pic>
        <p:nvPicPr>
          <p:cNvPr id="6" name="Picture 5" descr="A screenshot of a computer&#10;&#10;AI-generated content may be incorrect.">
            <a:extLst>
              <a:ext uri="{FF2B5EF4-FFF2-40B4-BE49-F238E27FC236}">
                <a16:creationId xmlns:a16="http://schemas.microsoft.com/office/drawing/2014/main" id="{98C9FF17-0CBF-2861-EBD0-BAC9CF7998D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206" y="325523"/>
            <a:ext cx="3372819" cy="1922506"/>
          </a:xfrm>
          <a:custGeom>
            <a:avLst/>
            <a:gdLst/>
            <a:ahLst/>
            <a:cxnLst/>
            <a:rect l="l" t="t" r="r" b="b"/>
            <a:pathLst>
              <a:path w="2663825" h="1542000">
                <a:moveTo>
                  <a:pt x="0" y="0"/>
                </a:moveTo>
                <a:lnTo>
                  <a:pt x="2663825" y="0"/>
                </a:lnTo>
                <a:lnTo>
                  <a:pt x="2663825" y="1542000"/>
                </a:lnTo>
                <a:lnTo>
                  <a:pt x="0" y="1542000"/>
                </a:lnTo>
                <a:close/>
              </a:path>
            </a:pathLst>
          </a:custGeom>
        </p:spPr>
      </p:pic>
      <p:pic>
        <p:nvPicPr>
          <p:cNvPr id="8" name="Picture 7" descr="A screenshot of a computer&#10;&#10;AI-generated content may be incorrect.">
            <a:extLst>
              <a:ext uri="{FF2B5EF4-FFF2-40B4-BE49-F238E27FC236}">
                <a16:creationId xmlns:a16="http://schemas.microsoft.com/office/drawing/2014/main" id="{AE0E876A-BCF0-B801-A405-1BFA28D440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206" y="2471740"/>
            <a:ext cx="3372819" cy="1922506"/>
          </a:xfrm>
          <a:custGeom>
            <a:avLst/>
            <a:gdLst/>
            <a:ahLst/>
            <a:cxnLst/>
            <a:rect l="l" t="t" r="r" b="b"/>
            <a:pathLst>
              <a:path w="2663825" h="1542000">
                <a:moveTo>
                  <a:pt x="0" y="0"/>
                </a:moveTo>
                <a:lnTo>
                  <a:pt x="2663825" y="0"/>
                </a:lnTo>
                <a:lnTo>
                  <a:pt x="2663825" y="1542000"/>
                </a:lnTo>
                <a:lnTo>
                  <a:pt x="0" y="1542000"/>
                </a:lnTo>
                <a:close/>
              </a:path>
            </a:pathLst>
          </a:custGeom>
        </p:spPr>
      </p:pic>
      <p:pic>
        <p:nvPicPr>
          <p:cNvPr id="10" name="Picture 9" descr="A screenshot of a computer&#10;&#10;AI-generated content may be incorrect.">
            <a:extLst>
              <a:ext uri="{FF2B5EF4-FFF2-40B4-BE49-F238E27FC236}">
                <a16:creationId xmlns:a16="http://schemas.microsoft.com/office/drawing/2014/main" id="{2FB91559-F862-EA00-852C-9E65A42016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9207" y="4719769"/>
            <a:ext cx="3372820" cy="1914074"/>
          </a:xfrm>
          <a:custGeom>
            <a:avLst/>
            <a:gdLst/>
            <a:ahLst/>
            <a:cxnLst/>
            <a:rect l="l" t="t" r="r" b="b"/>
            <a:pathLst>
              <a:path w="2663825" h="1542000">
                <a:moveTo>
                  <a:pt x="0" y="0"/>
                </a:moveTo>
                <a:lnTo>
                  <a:pt x="2663825" y="0"/>
                </a:lnTo>
                <a:lnTo>
                  <a:pt x="2663825" y="1542000"/>
                </a:lnTo>
                <a:lnTo>
                  <a:pt x="0" y="1542000"/>
                </a:lnTo>
                <a:close/>
              </a:path>
            </a:pathLst>
          </a:custGeom>
        </p:spPr>
      </p:pic>
      <p:sp>
        <p:nvSpPr>
          <p:cNvPr id="4" name="Rectangle 1">
            <a:extLst>
              <a:ext uri="{FF2B5EF4-FFF2-40B4-BE49-F238E27FC236}">
                <a16:creationId xmlns:a16="http://schemas.microsoft.com/office/drawing/2014/main" id="{3DA1F55F-EB15-2FEA-C780-D82EFC1C99C3}"/>
              </a:ext>
            </a:extLst>
          </p:cNvPr>
          <p:cNvSpPr>
            <a:spLocks noGrp="1" noChangeArrowheads="1"/>
          </p:cNvSpPr>
          <p:nvPr>
            <p:ph idx="1"/>
          </p:nvPr>
        </p:nvSpPr>
        <p:spPr bwMode="auto">
          <a:xfrm>
            <a:off x="5232400" y="2471740"/>
            <a:ext cx="6140449"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70000" lnSpcReduction="20000"/>
          </a:bodyPr>
          <a:lstStyle/>
          <a:p>
            <a:pPr marL="0" lvl="0" indent="0" eaLnBrk="0" fontAlgn="base" hangingPunct="0">
              <a:spcBef>
                <a:spcPct val="0"/>
              </a:spcBef>
              <a:spcAft>
                <a:spcPts val="600"/>
              </a:spcAft>
              <a:buFontTx/>
              <a:buChar char="•"/>
            </a:pPr>
            <a:r>
              <a:rPr lang="en-US" dirty="0">
                <a:solidFill>
                  <a:schemeClr val="bg1"/>
                </a:solidFill>
              </a:rPr>
              <a:t>An email notification system integrated into Northeastern University’s Workday job portal alerts all students seeking on-campus jobs about new postings, ensuring timely awareness to support financial stability and career growth while enabling recruiters to fill roles efficiently. By sending reliable email alerts with clear job details and application links, the system eliminates constant manual checks, and customizable preferences allow </a:t>
            </a:r>
            <a:r>
              <a:rPr lang="en-US">
                <a:solidFill>
                  <a:schemeClr val="bg1"/>
                </a:solidFill>
              </a:rPr>
              <a:t>students to </a:t>
            </a:r>
            <a:r>
              <a:rPr lang="en-US" dirty="0">
                <a:solidFill>
                  <a:schemeClr val="bg1"/>
                </a:solidFill>
              </a:rPr>
              <a:t>tailor alerts to their academic schedules, simplifying applications. </a:t>
            </a:r>
            <a:endParaRPr kumimoji="0" lang="en-US" altLang="en-US" sz="1600" b="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23490642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FFD34A-3584-AF81-36C7-F148DC203D95}"/>
              </a:ext>
            </a:extLst>
          </p:cNvPr>
          <p:cNvSpPr>
            <a:spLocks noGrp="1"/>
          </p:cNvSpPr>
          <p:nvPr>
            <p:ph type="title"/>
          </p:nvPr>
        </p:nvSpPr>
        <p:spPr>
          <a:xfrm>
            <a:off x="6981825" y="1641752"/>
            <a:ext cx="4391024" cy="1323439"/>
          </a:xfrm>
        </p:spPr>
        <p:txBody>
          <a:bodyPr anchor="t">
            <a:normAutofit/>
          </a:bodyPr>
          <a:lstStyle/>
          <a:p>
            <a:r>
              <a:rPr lang="en-US" sz="2800">
                <a:solidFill>
                  <a:schemeClr val="bg1"/>
                </a:solidFill>
                <a:effectLst/>
              </a:rPr>
              <a:t>A Seamless Student Experience</a:t>
            </a:r>
            <a:br>
              <a:rPr lang="en-US" sz="2800">
                <a:solidFill>
                  <a:schemeClr val="bg1"/>
                </a:solidFill>
                <a:effectLst/>
              </a:rPr>
            </a:br>
            <a:endParaRPr lang="en-US" sz="2800">
              <a:solidFill>
                <a:schemeClr val="bg1"/>
              </a:solidFill>
            </a:endParaRPr>
          </a:p>
        </p:txBody>
      </p:sp>
      <p:grpSp>
        <p:nvGrpSpPr>
          <p:cNvPr id="13" name="Group 1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Picture 5">
            <a:extLst>
              <a:ext uri="{FF2B5EF4-FFF2-40B4-BE49-F238E27FC236}">
                <a16:creationId xmlns:a16="http://schemas.microsoft.com/office/drawing/2014/main" id="{9B1F2832-BA0B-BC29-2D8B-B9350E9DD781}"/>
              </a:ext>
            </a:extLst>
          </p:cNvPr>
          <p:cNvPicPr>
            <a:picLocks noChangeAspect="1"/>
          </p:cNvPicPr>
          <p:nvPr/>
        </p:nvPicPr>
        <p:blipFill>
          <a:blip r:embed="rId3"/>
          <a:srcRect/>
          <a:stretch/>
        </p:blipFill>
        <p:spPr>
          <a:xfrm>
            <a:off x="1746557" y="1587295"/>
            <a:ext cx="2708734" cy="4063101"/>
          </a:xfrm>
          <a:prstGeom prst="rect">
            <a:avLst/>
          </a:prstGeom>
        </p:spPr>
      </p:pic>
      <p:sp>
        <p:nvSpPr>
          <p:cNvPr id="4" name="Rectangle 1">
            <a:extLst>
              <a:ext uri="{FF2B5EF4-FFF2-40B4-BE49-F238E27FC236}">
                <a16:creationId xmlns:a16="http://schemas.microsoft.com/office/drawing/2014/main" id="{4D259760-182E-59E3-9B7D-0EDB79887AA3}"/>
              </a:ext>
            </a:extLst>
          </p:cNvPr>
          <p:cNvSpPr>
            <a:spLocks noGrp="1" noChangeArrowheads="1"/>
          </p:cNvSpPr>
          <p:nvPr>
            <p:ph idx="1"/>
          </p:nvPr>
        </p:nvSpPr>
        <p:spPr bwMode="auto">
          <a:xfrm>
            <a:off x="6973815" y="2530174"/>
            <a:ext cx="4391024"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2500"/>
          </a:bodyPr>
          <a:lstStyle/>
          <a:p>
            <a:pPr marL="0" marR="0" lvl="0" indent="0" defTabSz="914400" rtl="0" eaLnBrk="0" fontAlgn="base" latinLnBrk="0" hangingPunct="0">
              <a:spcBef>
                <a:spcPct val="0"/>
              </a:spcBef>
              <a:spcAft>
                <a:spcPts val="600"/>
              </a:spcAft>
              <a:buClrTx/>
              <a:buSzTx/>
              <a:buFontTx/>
              <a:buNone/>
              <a:tabLst/>
            </a:pPr>
            <a:endParaRPr kumimoji="0" lang="en-US" altLang="en-US" sz="15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Scenario: International student logs into Workday. </a:t>
            </a:r>
            <a:b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5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Pop-up: “Enable daily email alerts” (one-click toggle). </a:t>
            </a:r>
            <a:b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5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Next day: Email alert for IT support job in </a:t>
            </a:r>
            <a:r>
              <a:rPr lang="en-US" altLang="en-US" sz="1500" dirty="0">
                <a:solidFill>
                  <a:schemeClr val="bg1">
                    <a:alpha val="80000"/>
                  </a:schemeClr>
                </a:solidFill>
                <a:latin typeface="Arial" panose="020B0604020202020204" pitchFamily="34" charset="0"/>
              </a:rPr>
              <a:t>Boston</a:t>
            </a: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 </a:t>
            </a:r>
            <a:b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5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500" b="0" i="0" u="none" strike="noStrike" cap="none" normalizeH="0" baseline="0" dirty="0">
                <a:ln>
                  <a:noFill/>
                </a:ln>
                <a:solidFill>
                  <a:schemeClr val="bg1">
                    <a:alpha val="80000"/>
                  </a:schemeClr>
                </a:solidFill>
                <a:effectLst/>
                <a:latin typeface="Arial" panose="020B0604020202020204" pitchFamily="34" charset="0"/>
              </a:rPr>
              <a:t>Outcome: Applies in &lt;24 hours, saves 10–20 min weekly. </a:t>
            </a:r>
          </a:p>
        </p:txBody>
      </p:sp>
    </p:spTree>
    <p:extLst>
      <p:ext uri="{BB962C8B-B14F-4D97-AF65-F5344CB8AC3E}">
        <p14:creationId xmlns:p14="http://schemas.microsoft.com/office/powerpoint/2010/main" val="13902574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D779409-1189-D198-FC9B-FD559FD435B4}"/>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5019C38-B15C-5B55-0B91-15718CB3D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A6402B-3C99-2F31-CB7B-EACCFD6D8320}"/>
              </a:ext>
            </a:extLst>
          </p:cNvPr>
          <p:cNvSpPr>
            <a:spLocks noGrp="1"/>
          </p:cNvSpPr>
          <p:nvPr>
            <p:ph type="title"/>
          </p:nvPr>
        </p:nvSpPr>
        <p:spPr>
          <a:xfrm>
            <a:off x="6981825" y="1641752"/>
            <a:ext cx="4391024" cy="1323439"/>
          </a:xfrm>
        </p:spPr>
        <p:txBody>
          <a:bodyPr anchor="t">
            <a:normAutofit/>
          </a:bodyPr>
          <a:lstStyle/>
          <a:p>
            <a:r>
              <a:rPr lang="en-US" sz="2800" dirty="0">
                <a:solidFill>
                  <a:schemeClr val="bg1"/>
                </a:solidFill>
                <a:effectLst/>
              </a:rPr>
              <a:t>See It </a:t>
            </a:r>
            <a:r>
              <a:rPr lang="en-US" sz="2800">
                <a:solidFill>
                  <a:schemeClr val="bg1"/>
                </a:solidFill>
                <a:effectLst/>
              </a:rPr>
              <a:t>in Action See </a:t>
            </a:r>
            <a:r>
              <a:rPr lang="en-US" sz="2800" dirty="0">
                <a:solidFill>
                  <a:schemeClr val="bg1"/>
                </a:solidFill>
                <a:effectLst/>
              </a:rPr>
              <a:t>It in Action</a:t>
            </a:r>
            <a:endParaRPr lang="en-US" sz="2800" dirty="0">
              <a:solidFill>
                <a:schemeClr val="bg1"/>
              </a:solidFill>
            </a:endParaRPr>
          </a:p>
        </p:txBody>
      </p:sp>
      <p:grpSp>
        <p:nvGrpSpPr>
          <p:cNvPr id="13" name="Group 12">
            <a:extLst>
              <a:ext uri="{FF2B5EF4-FFF2-40B4-BE49-F238E27FC236}">
                <a16:creationId xmlns:a16="http://schemas.microsoft.com/office/drawing/2014/main" id="{016EE667-59F9-506A-5726-93C1F82002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1A392B1B-68C4-E8B4-6298-212B2AB85C6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E1416480-BB40-E535-028F-71D0D31C6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125B0BE6-5C71-8F17-3000-DAEE596F8D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6FC22490-5545-859C-00F7-8ACB9554C6C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C3D4B65D-33C5-304B-94E2-D42B80A1F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AC669AAA-D06F-F414-A5F9-F667CFD7E9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Picture 5">
            <a:extLst>
              <a:ext uri="{FF2B5EF4-FFF2-40B4-BE49-F238E27FC236}">
                <a16:creationId xmlns:a16="http://schemas.microsoft.com/office/drawing/2014/main" id="{850ED929-AE4F-03FB-515D-8D51711A6E5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837484" y="1967695"/>
            <a:ext cx="3240326" cy="3240326"/>
          </a:xfrm>
          <a:prstGeom prst="rect">
            <a:avLst/>
          </a:prstGeom>
        </p:spPr>
      </p:pic>
      <p:sp>
        <p:nvSpPr>
          <p:cNvPr id="5" name="Rectangle 1">
            <a:extLst>
              <a:ext uri="{FF2B5EF4-FFF2-40B4-BE49-F238E27FC236}">
                <a16:creationId xmlns:a16="http://schemas.microsoft.com/office/drawing/2014/main" id="{87CD47B1-62E6-3C66-CD0D-E5CBA66DC13B}"/>
              </a:ext>
            </a:extLst>
          </p:cNvPr>
          <p:cNvSpPr txBox="1">
            <a:spLocks noChangeArrowheads="1"/>
          </p:cNvSpPr>
          <p:nvPr/>
        </p:nvSpPr>
        <p:spPr bwMode="auto">
          <a:xfrm>
            <a:off x="6816030" y="2098070"/>
            <a:ext cx="454880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eaLnBrk="0" fontAlgn="base" hangingPunct="0">
              <a:lnSpc>
                <a:spcPct val="100000"/>
              </a:lnSpc>
              <a:spcBef>
                <a:spcPct val="0"/>
              </a:spcBef>
              <a:spcAft>
                <a:spcPct val="0"/>
              </a:spcAft>
              <a:buFontTx/>
              <a:buNone/>
            </a:pPr>
            <a:endParaRPr lang="en-US" altLang="en-US" sz="2400" dirty="0">
              <a:solidFill>
                <a:schemeClr val="bg1"/>
              </a:solidFill>
              <a:latin typeface="Arial" panose="020B0604020202020204" pitchFamily="34" charset="0"/>
            </a:endParaRPr>
          </a:p>
          <a:p>
            <a:pPr marL="0"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Interactive prototype showcases: </a:t>
            </a:r>
          </a:p>
          <a:p>
            <a:pPr marL="457200" lvl="1"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“Subscribe to Job Emails” toggle. </a:t>
            </a:r>
          </a:p>
          <a:p>
            <a:pPr marL="457200" lvl="1"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Pop-up prompt for quick setup. </a:t>
            </a:r>
          </a:p>
          <a:p>
            <a:pPr marL="457200" lvl="1"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Clean, user-friendly design. </a:t>
            </a:r>
            <a:br>
              <a:rPr lang="en-US" altLang="en-US" sz="1400" dirty="0">
                <a:solidFill>
                  <a:schemeClr val="bg1"/>
                </a:solidFill>
                <a:latin typeface="Arial" panose="020B0604020202020204" pitchFamily="34" charset="0"/>
              </a:rPr>
            </a:br>
            <a:endParaRPr lang="en-US" altLang="en-US" sz="1400" dirty="0">
              <a:solidFill>
                <a:schemeClr val="bg1"/>
              </a:solidFill>
              <a:latin typeface="Arial" panose="020B0604020202020204" pitchFamily="34" charset="0"/>
            </a:endParaRPr>
          </a:p>
          <a:p>
            <a:pPr marL="0" indent="0" eaLnBrk="0" fontAlgn="base" hangingPunct="0">
              <a:lnSpc>
                <a:spcPct val="100000"/>
              </a:lnSpc>
              <a:spcBef>
                <a:spcPct val="0"/>
              </a:spcBef>
              <a:spcAft>
                <a:spcPct val="0"/>
              </a:spcAft>
              <a:buFontTx/>
              <a:buChar char="•"/>
            </a:pPr>
            <a:r>
              <a:rPr lang="en-US" altLang="en-US" sz="1400" dirty="0">
                <a:solidFill>
                  <a:schemeClr val="bg1"/>
                </a:solidFill>
                <a:latin typeface="Arial" panose="020B0604020202020204" pitchFamily="34" charset="0"/>
              </a:rPr>
              <a:t>Link: </a:t>
            </a:r>
            <a:r>
              <a:rPr lang="en-US" altLang="en-US" sz="1400" dirty="0">
                <a:solidFill>
                  <a:schemeClr val="bg1"/>
                </a:solidFill>
                <a:latin typeface="Arial" panose="020B0604020202020204" pitchFamily="34" charset="0"/>
                <a:hlinkClick r:id="rId4">
                  <a:extLst>
                    <a:ext uri="{A12FA001-AC4F-418D-AE19-62706E023703}">
                      <ahyp:hlinkClr xmlns:ahyp="http://schemas.microsoft.com/office/drawing/2018/hyperlinkcolor" val="tx"/>
                    </a:ext>
                  </a:extLst>
                </a:hlinkClick>
              </a:rPr>
              <a:t>https://husky-hub-alert-emails.lovable.app/</a:t>
            </a:r>
            <a:r>
              <a:rPr lang="en-US" altLang="en-US" sz="1400" dirty="0">
                <a:solidFill>
                  <a:schemeClr val="bg1"/>
                </a:solidFill>
                <a:latin typeface="Arial" panose="020B0604020202020204" pitchFamily="34" charset="0"/>
              </a:rPr>
              <a:t> </a:t>
            </a:r>
          </a:p>
        </p:txBody>
      </p:sp>
    </p:spTree>
    <p:extLst>
      <p:ext uri="{BB962C8B-B14F-4D97-AF65-F5344CB8AC3E}">
        <p14:creationId xmlns:p14="http://schemas.microsoft.com/office/powerpoint/2010/main" val="1377664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67" name="Rectangle 6166">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9" name="Picture 5" descr="A group of people sitting on a bench outside a building&#10;&#10;AI-generated content may be incorrect.">
            <a:extLst>
              <a:ext uri="{FF2B5EF4-FFF2-40B4-BE49-F238E27FC236}">
                <a16:creationId xmlns:a16="http://schemas.microsoft.com/office/drawing/2014/main" id="{E8348B49-1754-9E93-C864-B79D18C5E1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279" t="28087" r="8811" b="-1"/>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6168" name="Rectangle 6167">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ADBECFC-D4BF-8481-4C4F-67BC315DA1CA}"/>
              </a:ext>
            </a:extLst>
          </p:cNvPr>
          <p:cNvSpPr>
            <a:spLocks noGrp="1"/>
          </p:cNvSpPr>
          <p:nvPr>
            <p:ph type="title"/>
          </p:nvPr>
        </p:nvSpPr>
        <p:spPr>
          <a:xfrm>
            <a:off x="425577" y="1760221"/>
            <a:ext cx="3438144" cy="1124712"/>
          </a:xfrm>
        </p:spPr>
        <p:txBody>
          <a:bodyPr anchor="b">
            <a:normAutofit/>
          </a:bodyPr>
          <a:lstStyle/>
          <a:p>
            <a:r>
              <a:rPr lang="en-US" sz="2800" dirty="0">
                <a:solidFill>
                  <a:schemeClr val="bg1"/>
                </a:solidFill>
                <a:effectLst/>
              </a:rPr>
              <a:t>Benefits</a:t>
            </a:r>
            <a:br>
              <a:rPr lang="en-US" sz="2800" dirty="0">
                <a:solidFill>
                  <a:schemeClr val="bg1"/>
                </a:solidFill>
                <a:effectLst/>
              </a:rPr>
            </a:br>
            <a:endParaRPr lang="en-US" sz="2800" dirty="0">
              <a:solidFill>
                <a:schemeClr val="bg1"/>
              </a:solidFill>
            </a:endParaRPr>
          </a:p>
        </p:txBody>
      </p:sp>
      <p:sp>
        <p:nvSpPr>
          <p:cNvPr id="6169" name="Rectangle 616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170" name="Rectangle 616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1">
            <a:extLst>
              <a:ext uri="{FF2B5EF4-FFF2-40B4-BE49-F238E27FC236}">
                <a16:creationId xmlns:a16="http://schemas.microsoft.com/office/drawing/2014/main" id="{765E8036-2B28-B4D1-7886-5AF0B305F612}"/>
              </a:ext>
            </a:extLst>
          </p:cNvPr>
          <p:cNvSpPr>
            <a:spLocks noGrp="1" noChangeArrowheads="1"/>
          </p:cNvSpPr>
          <p:nvPr>
            <p:ph idx="1"/>
          </p:nvPr>
        </p:nvSpPr>
        <p:spPr bwMode="auto">
          <a:xfrm>
            <a:off x="424815" y="2610104"/>
            <a:ext cx="3438906" cy="3207258"/>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Students</a:t>
            </a:r>
            <a:r>
              <a:rPr kumimoji="0" lang="en-US" altLang="en-US" sz="1400" b="0" i="0" u="none" strike="noStrike" cap="none" normalizeH="0" baseline="0" dirty="0">
                <a:ln>
                  <a:noFill/>
                </a:ln>
                <a:solidFill>
                  <a:schemeClr val="bg1"/>
                </a:solidFill>
                <a:effectLst/>
                <a:latin typeface="Arial" panose="020B0604020202020204" pitchFamily="34" charset="0"/>
              </a:rPr>
              <a:t>: Save 10–20 min/week, 30% more applications, tailored alerts. </a:t>
            </a:r>
            <a:br>
              <a:rPr kumimoji="0" lang="en-US" altLang="en-US" sz="1400" b="0" i="0" u="none" strike="noStrike" cap="none" normalizeH="0" baseline="0" dirty="0">
                <a:ln>
                  <a:noFill/>
                </a:ln>
                <a:solidFill>
                  <a:schemeClr val="bg1"/>
                </a:solidFill>
                <a:effectLst/>
                <a:latin typeface="Arial" panose="020B0604020202020204" pitchFamily="34" charset="0"/>
              </a:rPr>
            </a:b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Recruiters</a:t>
            </a:r>
            <a:r>
              <a:rPr kumimoji="0" lang="en-US" altLang="en-US" sz="1400" b="0" i="0" u="none" strike="noStrike" cap="none" normalizeH="0" baseline="0" dirty="0">
                <a:ln>
                  <a:noFill/>
                </a:ln>
                <a:solidFill>
                  <a:schemeClr val="bg1"/>
                </a:solidFill>
                <a:effectLst/>
                <a:latin typeface="Arial" panose="020B0604020202020204" pitchFamily="34" charset="0"/>
              </a:rPr>
              <a:t>: Faster role filling, reduced vacancies. </a:t>
            </a:r>
            <a:br>
              <a:rPr kumimoji="0" lang="en-US" altLang="en-US" sz="1400" b="0" i="0" u="none" strike="noStrike" cap="none" normalizeH="0" baseline="0" dirty="0">
                <a:ln>
                  <a:noFill/>
                </a:ln>
                <a:solidFill>
                  <a:schemeClr val="bg1"/>
                </a:solidFill>
                <a:effectLst/>
                <a:latin typeface="Arial" panose="020B0604020202020204" pitchFamily="34" charset="0"/>
              </a:rPr>
            </a:b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Northeastern</a:t>
            </a:r>
            <a:r>
              <a:rPr kumimoji="0" lang="en-US" altLang="en-US" sz="1400" b="0" i="0" u="none" strike="noStrike" cap="none" normalizeH="0" baseline="0" dirty="0">
                <a:ln>
                  <a:noFill/>
                </a:ln>
                <a:solidFill>
                  <a:schemeClr val="bg1"/>
                </a:solidFill>
                <a:effectLst/>
                <a:latin typeface="Arial" panose="020B0604020202020204" pitchFamily="34" charset="0"/>
              </a:rPr>
              <a:t>: Satisfaction up to 4/5, supports 88.9% international students. </a:t>
            </a:r>
            <a:br>
              <a:rPr kumimoji="0" lang="en-US" altLang="en-US" sz="1400" b="0" i="0" u="none" strike="noStrike" cap="none" normalizeH="0" baseline="0" dirty="0">
                <a:ln>
                  <a:noFill/>
                </a:ln>
                <a:solidFill>
                  <a:schemeClr val="bg1"/>
                </a:solidFill>
                <a:effectLst/>
                <a:latin typeface="Arial" panose="020B0604020202020204" pitchFamily="34" charset="0"/>
              </a:rPr>
            </a:br>
            <a:endParaRPr kumimoji="0" lang="en-US" altLang="en-US" sz="1400" b="0" i="0" u="none" strike="noStrike" cap="none" normalizeH="0" baseline="0" dirty="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solidFill>
                <a:effectLst/>
                <a:latin typeface="Arial" panose="020B0604020202020204" pitchFamily="34" charset="0"/>
              </a:rPr>
              <a:t>Scalability</a:t>
            </a:r>
            <a:r>
              <a:rPr kumimoji="0" lang="en-US" altLang="en-US" sz="1400" b="0" i="0" u="none" strike="noStrike" cap="none" normalizeH="0" baseline="0" dirty="0">
                <a:ln>
                  <a:noFill/>
                </a:ln>
                <a:solidFill>
                  <a:schemeClr val="bg1"/>
                </a:solidFill>
                <a:effectLst/>
                <a:latin typeface="Arial" panose="020B0604020202020204" pitchFamily="34" charset="0"/>
              </a:rPr>
              <a:t>: Serves 20,000+ students across 14 campuses. </a:t>
            </a:r>
          </a:p>
        </p:txBody>
      </p:sp>
    </p:spTree>
    <p:extLst>
      <p:ext uri="{BB962C8B-B14F-4D97-AF65-F5344CB8AC3E}">
        <p14:creationId xmlns:p14="http://schemas.microsoft.com/office/powerpoint/2010/main" val="3447645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73763C-3183-91E0-6B21-40F8C8BE3B2C}"/>
              </a:ext>
            </a:extLst>
          </p:cNvPr>
          <p:cNvSpPr>
            <a:spLocks noGrp="1"/>
          </p:cNvSpPr>
          <p:nvPr>
            <p:ph type="title"/>
          </p:nvPr>
        </p:nvSpPr>
        <p:spPr>
          <a:xfrm>
            <a:off x="5232400" y="1641752"/>
            <a:ext cx="6140449" cy="1323439"/>
          </a:xfrm>
        </p:spPr>
        <p:txBody>
          <a:bodyPr anchor="t">
            <a:normAutofit/>
          </a:bodyPr>
          <a:lstStyle/>
          <a:p>
            <a:r>
              <a:rPr lang="en-US" sz="4000" dirty="0">
                <a:solidFill>
                  <a:schemeClr val="bg1"/>
                </a:solidFill>
                <a:effectLst/>
              </a:rPr>
              <a:t>Why Email?</a:t>
            </a:r>
            <a:endParaRPr lang="en-US" sz="4000" dirty="0">
              <a:solidFill>
                <a:schemeClr val="bg1"/>
              </a:solidFill>
            </a:endParaRPr>
          </a:p>
        </p:txBody>
      </p:sp>
      <p:grpSp>
        <p:nvGrpSpPr>
          <p:cNvPr id="62" name="Group 61">
            <a:extLst>
              <a:ext uri="{FF2B5EF4-FFF2-40B4-BE49-F238E27FC236}">
                <a16:creationId xmlns:a16="http://schemas.microsoft.com/office/drawing/2014/main" id="{36AB285A-81F9-42F0-A9FD-0058EB46EF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63" name="Group 62">
              <a:extLst>
                <a:ext uri="{FF2B5EF4-FFF2-40B4-BE49-F238E27FC236}">
                  <a16:creationId xmlns:a16="http://schemas.microsoft.com/office/drawing/2014/main" id="{A08FF3E0-ABFD-4639-B6D5-59DC3C50432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64" name="Freeform: Shape 63">
                <a:extLst>
                  <a:ext uri="{FF2B5EF4-FFF2-40B4-BE49-F238E27FC236}">
                    <a16:creationId xmlns:a16="http://schemas.microsoft.com/office/drawing/2014/main" id="{05F28668-2B20-456B-B40F-9496D0A015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Shape 64">
                <a:extLst>
                  <a:ext uri="{FF2B5EF4-FFF2-40B4-BE49-F238E27FC236}">
                    <a16:creationId xmlns:a16="http://schemas.microsoft.com/office/drawing/2014/main" id="{345261A6-F525-4DE2-99D5-BD04602D3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66" name="Group 65">
              <a:extLst>
                <a:ext uri="{FF2B5EF4-FFF2-40B4-BE49-F238E27FC236}">
                  <a16:creationId xmlns:a16="http://schemas.microsoft.com/office/drawing/2014/main" id="{5726B9BC-5A36-4E2B-ACA8-E750DAF63CB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5" name="Group 24">
                <a:extLst>
                  <a:ext uri="{FF2B5EF4-FFF2-40B4-BE49-F238E27FC236}">
                    <a16:creationId xmlns:a16="http://schemas.microsoft.com/office/drawing/2014/main" id="{D3D8668E-61B9-48EF-9EBA-555647BA6D4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29" name="Freeform: Shape 28">
                  <a:extLst>
                    <a:ext uri="{FF2B5EF4-FFF2-40B4-BE49-F238E27FC236}">
                      <a16:creationId xmlns:a16="http://schemas.microsoft.com/office/drawing/2014/main" id="{3B5CB98A-8493-4791-B351-0BC590BB9A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4CA2FB47-60A5-434E-9BA4-1FF65518A1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67" name="Group 66">
                <a:extLst>
                  <a:ext uri="{FF2B5EF4-FFF2-40B4-BE49-F238E27FC236}">
                    <a16:creationId xmlns:a16="http://schemas.microsoft.com/office/drawing/2014/main" id="{406D9D90-1212-40FF-BAB0-8A661FC855E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68" name="Freeform: Shape 67">
                  <a:extLst>
                    <a:ext uri="{FF2B5EF4-FFF2-40B4-BE49-F238E27FC236}">
                      <a16:creationId xmlns:a16="http://schemas.microsoft.com/office/drawing/2014/main" id="{903898C6-CE98-4636-8CE5-5172BD2B9B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F5326F39-37DB-4935-9AD9-746655D5DD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grpSp>
      <p:pic>
        <p:nvPicPr>
          <p:cNvPr id="6" name="Picture 5" descr="A screenshot of a phone&#10;&#10;AI-generated content may be incorrect.">
            <a:extLst>
              <a:ext uri="{FF2B5EF4-FFF2-40B4-BE49-F238E27FC236}">
                <a16:creationId xmlns:a16="http://schemas.microsoft.com/office/drawing/2014/main" id="{8F19282C-7DB5-3B34-7BC0-CF5B0E407717}"/>
              </a:ext>
            </a:extLst>
          </p:cNvPr>
          <p:cNvPicPr>
            <a:picLocks noChangeAspect="1"/>
          </p:cNvPicPr>
          <p:nvPr/>
        </p:nvPicPr>
        <p:blipFill>
          <a:blip r:embed="rId3"/>
          <a:srcRect r="680"/>
          <a:stretch/>
        </p:blipFill>
        <p:spPr>
          <a:xfrm>
            <a:off x="169243" y="835332"/>
            <a:ext cx="3439001" cy="5187336"/>
          </a:xfrm>
          <a:prstGeom prst="rect">
            <a:avLst/>
          </a:prstGeom>
        </p:spPr>
      </p:pic>
      <p:sp>
        <p:nvSpPr>
          <p:cNvPr id="4" name="Rectangle 1">
            <a:extLst>
              <a:ext uri="{FF2B5EF4-FFF2-40B4-BE49-F238E27FC236}">
                <a16:creationId xmlns:a16="http://schemas.microsoft.com/office/drawing/2014/main" id="{F46B97B1-6EA1-F247-4477-2503FBBD33A4}"/>
              </a:ext>
            </a:extLst>
          </p:cNvPr>
          <p:cNvSpPr>
            <a:spLocks noGrp="1" noChangeArrowheads="1"/>
          </p:cNvSpPr>
          <p:nvPr>
            <p:ph idx="1"/>
          </p:nvPr>
        </p:nvSpPr>
        <p:spPr bwMode="auto">
          <a:xfrm>
            <a:off x="5222875" y="2303471"/>
            <a:ext cx="6140449"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Autofit/>
          </a:bodyPr>
          <a:lstStyle/>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dirty="0">
                <a:ln>
                  <a:noFill/>
                </a:ln>
                <a:solidFill>
                  <a:schemeClr val="bg1">
                    <a:alpha val="80000"/>
                  </a:schemeClr>
                </a:solidFill>
                <a:effectLst/>
                <a:latin typeface="Arial" panose="020B0604020202020204" pitchFamily="34" charset="0"/>
              </a:rPr>
              <a:t>RICE Score (Email Notifications)</a:t>
            </a: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96.4 </a:t>
            </a:r>
          </a:p>
          <a:p>
            <a:pPr marL="457200" lvl="1" indent="0" eaLnBrk="0" fontAlgn="base" hangingPunct="0">
              <a:spcBef>
                <a:spcPct val="0"/>
              </a:spcBef>
              <a:spcAft>
                <a:spcPts val="600"/>
              </a:spcAft>
              <a:buFontTx/>
              <a:buChar char="•"/>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Reach: 71.4% prefer email, 20,000+ students accessible.</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Impact: Reduces 73% misses, saves time.</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Confidence: 90% (survey + Iowa State/Lesley precedents).</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Effort: 2 months, $5,000–10,000 (Workday + Outlook). </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4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Precedents: Iowa State, Lesley, Washington and Lee use Workday Job Alerts.</a:t>
            </a:r>
            <a:b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 </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dirty="0">
                <a:ln>
                  <a:noFill/>
                </a:ln>
                <a:solidFill>
                  <a:schemeClr val="bg1">
                    <a:alpha val="80000"/>
                  </a:schemeClr>
                </a:solidFill>
                <a:effectLst/>
                <a:latin typeface="Arial" panose="020B0604020202020204" pitchFamily="34" charset="0"/>
              </a:rPr>
              <a:t>Cost: $500/month maintenance. </a:t>
            </a:r>
          </a:p>
        </p:txBody>
      </p:sp>
    </p:spTree>
    <p:extLst>
      <p:ext uri="{BB962C8B-B14F-4D97-AF65-F5344CB8AC3E}">
        <p14:creationId xmlns:p14="http://schemas.microsoft.com/office/powerpoint/2010/main" val="1342947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726708-65BE-ED38-D613-81B0F0684308}"/>
              </a:ext>
            </a:extLst>
          </p:cNvPr>
          <p:cNvSpPr>
            <a:spLocks noGrp="1"/>
          </p:cNvSpPr>
          <p:nvPr>
            <p:ph type="title"/>
          </p:nvPr>
        </p:nvSpPr>
        <p:spPr>
          <a:xfrm>
            <a:off x="6981825" y="1641752"/>
            <a:ext cx="4391024" cy="1323439"/>
          </a:xfrm>
        </p:spPr>
        <p:txBody>
          <a:bodyPr anchor="t">
            <a:normAutofit/>
          </a:bodyPr>
          <a:lstStyle/>
          <a:p>
            <a:r>
              <a:rPr lang="en-US" sz="4000">
                <a:solidFill>
                  <a:schemeClr val="bg1"/>
                </a:solidFill>
                <a:effectLst/>
              </a:rPr>
              <a:t>Ensuring Success</a:t>
            </a:r>
            <a:endParaRPr lang="en-US" sz="4000">
              <a:solidFill>
                <a:schemeClr val="bg1"/>
              </a:solidFill>
            </a:endParaRPr>
          </a:p>
        </p:txBody>
      </p:sp>
      <p:grpSp>
        <p:nvGrpSpPr>
          <p:cNvPr id="13" name="Group 1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6" name="Picture 5" descr="A comparison of a chart&#10;&#10;AI-generated content may be incorrect.">
            <a:extLst>
              <a:ext uri="{FF2B5EF4-FFF2-40B4-BE49-F238E27FC236}">
                <a16:creationId xmlns:a16="http://schemas.microsoft.com/office/drawing/2014/main" id="{E28C658A-C3F1-113E-F05E-24E076E9B820}"/>
              </a:ext>
            </a:extLst>
          </p:cNvPr>
          <p:cNvPicPr>
            <a:picLocks noChangeAspect="1"/>
          </p:cNvPicPr>
          <p:nvPr/>
        </p:nvPicPr>
        <p:blipFill>
          <a:blip r:embed="rId3"/>
          <a:stretch>
            <a:fillRect/>
          </a:stretch>
        </p:blipFill>
        <p:spPr>
          <a:xfrm>
            <a:off x="1273091" y="2261765"/>
            <a:ext cx="4369112" cy="2555930"/>
          </a:xfrm>
          <a:prstGeom prst="rect">
            <a:avLst/>
          </a:prstGeom>
        </p:spPr>
      </p:pic>
      <p:sp>
        <p:nvSpPr>
          <p:cNvPr id="4" name="Rectangle 1">
            <a:extLst>
              <a:ext uri="{FF2B5EF4-FFF2-40B4-BE49-F238E27FC236}">
                <a16:creationId xmlns:a16="http://schemas.microsoft.com/office/drawing/2014/main" id="{AFDE5303-FCC4-25E5-D027-4FD4A00F66FE}"/>
              </a:ext>
            </a:extLst>
          </p:cNvPr>
          <p:cNvSpPr>
            <a:spLocks noGrp="1" noChangeArrowheads="1"/>
          </p:cNvSpPr>
          <p:nvPr>
            <p:ph idx="1"/>
          </p:nvPr>
        </p:nvSpPr>
        <p:spPr bwMode="auto">
          <a:xfrm>
            <a:off x="6981825" y="2363395"/>
            <a:ext cx="4391024" cy="24543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fontScale="92500" lnSpcReduction="10000"/>
          </a:bodyPr>
          <a:lstStyle/>
          <a:p>
            <a:pPr marL="0" marR="0" lvl="0" indent="0" defTabSz="914400" rtl="0" eaLnBrk="0" fontAlgn="base" latinLnBrk="0" hangingPunct="0">
              <a:spcBef>
                <a:spcPct val="0"/>
              </a:spcBef>
              <a:spcAft>
                <a:spcPts val="600"/>
              </a:spcAft>
              <a:buClrTx/>
              <a:buSzTx/>
              <a:buFontTx/>
              <a:buChar char="•"/>
              <a:tabLst/>
            </a:pPr>
            <a:r>
              <a:rPr kumimoji="0" lang="en-US" altLang="en-US" sz="1100" b="1" i="0" u="none" strike="noStrike" cap="none" normalizeH="0" baseline="0" dirty="0">
                <a:ln>
                  <a:noFill/>
                </a:ln>
                <a:solidFill>
                  <a:schemeClr val="bg1">
                    <a:alpha val="80000"/>
                  </a:schemeClr>
                </a:solidFill>
                <a:effectLst/>
                <a:latin typeface="Arial" panose="020B0604020202020204" pitchFamily="34" charset="0"/>
              </a:rPr>
              <a:t>Risks</a:t>
            </a: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Emails marked as spam (Mitigation: Test with Outlook domain).</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Low adoption (Mitigation: Promote via r/NEU, target 80%). </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100" b="1" i="0" u="none" strike="noStrike" cap="none" normalizeH="0" baseline="0" dirty="0">
                <a:ln>
                  <a:noFill/>
                </a:ln>
                <a:solidFill>
                  <a:schemeClr val="bg1">
                    <a:alpha val="80000"/>
                  </a:schemeClr>
                </a:solidFill>
                <a:effectLst/>
                <a:latin typeface="Arial" panose="020B0604020202020204" pitchFamily="34" charset="0"/>
              </a:rPr>
              <a:t>Metrics</a:t>
            </a: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 </a:t>
            </a: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80% adoption in 3 months. </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Applications within 24 hours. </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Satisfaction: 4/5 (from 3.1/5). </a:t>
            </a:r>
            <a:b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b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a:p>
            <a:pPr marL="457200" lvl="1" indent="0" eaLnBrk="0" fontAlgn="base" hangingPunct="0">
              <a:spcBef>
                <a:spcPct val="0"/>
              </a:spcBef>
              <a:spcAft>
                <a:spcPts val="600"/>
              </a:spcAft>
              <a:buFontTx/>
              <a:buChar char="•"/>
            </a:pPr>
            <a:r>
              <a:rPr kumimoji="0" lang="en-US" altLang="en-US" sz="1100" b="0" i="0" u="none" strike="noStrike" cap="none" normalizeH="0" baseline="0" dirty="0">
                <a:ln>
                  <a:noFill/>
                </a:ln>
                <a:solidFill>
                  <a:schemeClr val="bg1">
                    <a:alpha val="80000"/>
                  </a:schemeClr>
                </a:solidFill>
                <a:effectLst/>
                <a:latin typeface="Arial" panose="020B0604020202020204" pitchFamily="34" charset="0"/>
              </a:rPr>
              <a:t>20% faster role fill rate.</a:t>
            </a:r>
          </a:p>
          <a:p>
            <a:pPr marL="0" marR="0" lvl="0" indent="0" defTabSz="914400" rtl="0" eaLnBrk="0" fontAlgn="base" latinLnBrk="0" hangingPunct="0">
              <a:spcBef>
                <a:spcPct val="0"/>
              </a:spcBef>
              <a:spcAft>
                <a:spcPts val="600"/>
              </a:spcAft>
              <a:buClrTx/>
              <a:buSzTx/>
              <a:buFontTx/>
              <a:buNone/>
              <a:tabLst/>
            </a:pPr>
            <a:endParaRPr kumimoji="0" lang="en-US" altLang="en-US" sz="1100" b="0" i="0" u="none" strike="noStrike" cap="none" normalizeH="0" baseline="0" dirty="0">
              <a:ln>
                <a:noFill/>
              </a:ln>
              <a:solidFill>
                <a:schemeClr val="bg1">
                  <a:alpha val="80000"/>
                </a:schemeClr>
              </a:solidFill>
              <a:effectLst/>
              <a:latin typeface="Arial" panose="020B0604020202020204" pitchFamily="34" charset="0"/>
            </a:endParaRPr>
          </a:p>
        </p:txBody>
      </p:sp>
    </p:spTree>
    <p:extLst>
      <p:ext uri="{BB962C8B-B14F-4D97-AF65-F5344CB8AC3E}">
        <p14:creationId xmlns:p14="http://schemas.microsoft.com/office/powerpoint/2010/main" val="24539810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781</TotalTime>
  <Words>682</Words>
  <Application>Microsoft Office PowerPoint</Application>
  <PresentationFormat>Widescreen</PresentationFormat>
  <Paragraphs>58</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Aptos Display</vt:lpstr>
      <vt:lpstr>Arial</vt:lpstr>
      <vt:lpstr>Calibri</vt:lpstr>
      <vt:lpstr>Office Theme</vt:lpstr>
      <vt:lpstr>Enhancing Northeastern’s Workday Portal with Email Notifications </vt:lpstr>
      <vt:lpstr>Why Email Notifications Matter?</vt:lpstr>
      <vt:lpstr>The Challenge with Northeastern’s Workday </vt:lpstr>
      <vt:lpstr>Workday Job Alerts Implementation </vt:lpstr>
      <vt:lpstr>A Seamless Student Experience </vt:lpstr>
      <vt:lpstr>See It in Action See It in Action</vt:lpstr>
      <vt:lpstr>Benefits </vt:lpstr>
      <vt:lpstr>Why Email?</vt:lpstr>
      <vt:lpstr>Ensuring Success</vt:lpstr>
      <vt:lpstr>Let’s Transform Workday </vt:lpstr>
      <vt:lpstr>Supporting Evidence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Dave H</dc:creator>
  <cp:lastModifiedBy>Dave H</cp:lastModifiedBy>
  <cp:revision>1</cp:revision>
  <dcterms:created xsi:type="dcterms:W3CDTF">2025-05-09T06:10:56Z</dcterms:created>
  <dcterms:modified xsi:type="dcterms:W3CDTF">2025-06-05T02:28:04Z</dcterms:modified>
</cp:coreProperties>
</file>

<file path=docProps/thumbnail.jpeg>
</file>